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67" r:id="rId1"/>
  </p:sldMasterIdLst>
  <p:notesMasterIdLst>
    <p:notesMasterId r:id="rId33"/>
  </p:notesMasterIdLst>
  <p:sldIdLst>
    <p:sldId id="2121" r:id="rId2"/>
    <p:sldId id="2147" r:id="rId3"/>
    <p:sldId id="2153" r:id="rId4"/>
    <p:sldId id="2127" r:id="rId5"/>
    <p:sldId id="2151" r:id="rId6"/>
    <p:sldId id="2146" r:id="rId7"/>
    <p:sldId id="2128" r:id="rId8"/>
    <p:sldId id="2142" r:id="rId9"/>
    <p:sldId id="269" r:id="rId10"/>
    <p:sldId id="2150" r:id="rId11"/>
    <p:sldId id="2148" r:id="rId12"/>
    <p:sldId id="2154" r:id="rId13"/>
    <p:sldId id="2149" r:id="rId14"/>
    <p:sldId id="2143" r:id="rId15"/>
    <p:sldId id="2144" r:id="rId16"/>
    <p:sldId id="2145" r:id="rId17"/>
    <p:sldId id="2152" r:id="rId18"/>
    <p:sldId id="263" r:id="rId19"/>
    <p:sldId id="2141" r:id="rId20"/>
    <p:sldId id="2137" r:id="rId21"/>
    <p:sldId id="2131" r:id="rId22"/>
    <p:sldId id="2081" r:id="rId23"/>
    <p:sldId id="2080" r:id="rId24"/>
    <p:sldId id="2083" r:id="rId25"/>
    <p:sldId id="2133" r:id="rId26"/>
    <p:sldId id="2134" r:id="rId27"/>
    <p:sldId id="2136" r:id="rId28"/>
    <p:sldId id="2138" r:id="rId29"/>
    <p:sldId id="2139" r:id="rId30"/>
    <p:sldId id="2140" r:id="rId31"/>
    <p:sldId id="2123"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Helvetica Neue" panose="02000503000000020004"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34" autoAdjust="0"/>
    <p:restoredTop sz="94670"/>
  </p:normalViewPr>
  <p:slideViewPr>
    <p:cSldViewPr snapToGrid="0">
      <p:cViewPr varScale="1">
        <p:scale>
          <a:sx n="145" d="100"/>
          <a:sy n="145" d="100"/>
        </p:scale>
        <p:origin x="6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5f1f8a2fd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75f1f8a2fd_0_1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75f1f8a2fd_0_1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75f1f8a2f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75f1f8a2fd_0_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g75f1f8a2fd_0_3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75f1f8a2fd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75f1f8a2fd_0_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75f1f8a2fd_0_4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623625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75f1f8a2fd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75f1f8a2fd_0_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75f1f8a2fd_0_4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1590494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75f1f8a2f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75f1f8a2fd_0_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g75f1f8a2fd_0_3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1005404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75f1f8a2f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75f1f8a2fd_0_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g75f1f8a2fd_0_3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1385773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75f1f8a2f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75f1f8a2fd_0_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g75f1f8a2fd_0_3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1737853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75f1f8a2fd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75f1f8a2fd_0_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75f1f8a2fd_0_4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3881785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75f1f8a2fd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75f1f8a2fd_0_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75f1f8a2fd_0_4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489673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75f1f8a2fd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75f1f8a2fd_0_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75f1f8a2fd_0_4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845306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75f1f8a2fd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75f1f8a2fd_0_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75f1f8a2fd_0_4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2577404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5f1f8a2fd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75f1f8a2fd_0_1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75f1f8a2fd_0_1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1594813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75f1f8a2fd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75f1f8a2fd_0_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75f1f8a2fd_0_4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4022132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75f1f8a2fd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75f1f8a2fd_0_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75f1f8a2fd_0_4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2375176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75f1f8a2fd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75f1f8a2fd_0_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75f1f8a2fd_0_4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2007767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5f1f8a2fd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75f1f8a2fd_0_1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75f1f8a2fd_0_1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328735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5f1f8a2fd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75f1f8a2fd_0_1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75f1f8a2fd_0_1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2983070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5f1f8a2fd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75f1f8a2fd_0_1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75f1f8a2fd_0_1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4218071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5f1f8a2fd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75f1f8a2fd_0_1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75f1f8a2fd_0_1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313106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5f1f8a2fd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75f1f8a2fd_0_1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75f1f8a2fd_0_1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44094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5f1f8a2fd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75f1f8a2fd_0_1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75f1f8a2fd_0_1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3147848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5f1f8a2fd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75f1f8a2fd_0_1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75f1f8a2fd_0_1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1199501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0" y="0"/>
            <a:ext cx="9144000" cy="5143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3" name="Google Shape;23;p3"/>
          <p:cNvSpPr txBox="1">
            <a:spLocks noGrp="1"/>
          </p:cNvSpPr>
          <p:nvPr>
            <p:ph type="title"/>
          </p:nvPr>
        </p:nvSpPr>
        <p:spPr>
          <a:xfrm>
            <a:off x="1219200" y="860079"/>
            <a:ext cx="6705600" cy="1950497"/>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4800"/>
              <a:buFont typeface="Helvetica Neue"/>
              <a:buNone/>
              <a:defRPr sz="48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1219200" y="2876851"/>
            <a:ext cx="6705599" cy="81061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400"/>
              <a:buNone/>
              <a:defRPr sz="1400">
                <a:solidFill>
                  <a:srgbClr val="000000"/>
                </a:solidFill>
              </a:defRPr>
            </a:lvl1pPr>
            <a:lvl2pPr marL="914400" lvl="1" indent="-228600" algn="l">
              <a:lnSpc>
                <a:spcPct val="100000"/>
              </a:lnSpc>
              <a:spcBef>
                <a:spcPts val="0"/>
              </a:spcBef>
              <a:spcAft>
                <a:spcPts val="0"/>
              </a:spcAft>
              <a:buClr>
                <a:srgbClr val="000000"/>
              </a:buClr>
              <a:buSzPts val="1400"/>
              <a:buNone/>
              <a:defRPr sz="1400">
                <a:solidFill>
                  <a:srgbClr val="000000"/>
                </a:solidFill>
              </a:defRPr>
            </a:lvl2pPr>
            <a:lvl3pPr marL="1371600" lvl="2" indent="-228600" algn="l">
              <a:lnSpc>
                <a:spcPct val="100000"/>
              </a:lnSpc>
              <a:spcBef>
                <a:spcPts val="0"/>
              </a:spcBef>
              <a:spcAft>
                <a:spcPts val="0"/>
              </a:spcAft>
              <a:buClr>
                <a:srgbClr val="000000"/>
              </a:buClr>
              <a:buSzPts val="1400"/>
              <a:buNone/>
              <a:defRPr sz="1400">
                <a:solidFill>
                  <a:srgbClr val="000000"/>
                </a:solidFill>
              </a:defRPr>
            </a:lvl3pPr>
            <a:lvl4pPr marL="1828800" lvl="3" indent="-228600" algn="l">
              <a:lnSpc>
                <a:spcPct val="100000"/>
              </a:lnSpc>
              <a:spcBef>
                <a:spcPts val="0"/>
              </a:spcBef>
              <a:spcAft>
                <a:spcPts val="0"/>
              </a:spcAft>
              <a:buClr>
                <a:srgbClr val="000000"/>
              </a:buClr>
              <a:buSzPts val="1400"/>
              <a:buNone/>
              <a:defRPr sz="1400">
                <a:solidFill>
                  <a:srgbClr val="000000"/>
                </a:solidFill>
              </a:defRPr>
            </a:lvl4pPr>
            <a:lvl5pPr marL="2286000" lvl="4" indent="-228600" algn="l">
              <a:lnSpc>
                <a:spcPct val="100000"/>
              </a:lnSpc>
              <a:spcBef>
                <a:spcPts val="0"/>
              </a:spcBef>
              <a:spcAft>
                <a:spcPts val="0"/>
              </a:spcAft>
              <a:buClr>
                <a:srgbClr val="000000"/>
              </a:buClr>
              <a:buSzPts val="1400"/>
              <a:buNone/>
              <a:defRPr sz="1400">
                <a:solidFill>
                  <a:srgbClr val="000000"/>
                </a:solidFill>
              </a:defRPr>
            </a:lvl5pPr>
            <a:lvl6pPr marL="2743200" lvl="5" indent="-228600" algn="l">
              <a:spcBef>
                <a:spcPts val="280"/>
              </a:spcBef>
              <a:spcAft>
                <a:spcPts val="0"/>
              </a:spcAft>
              <a:buClr>
                <a:srgbClr val="000000"/>
              </a:buClr>
              <a:buSzPts val="1400"/>
              <a:buNone/>
              <a:defRPr sz="1400">
                <a:solidFill>
                  <a:srgbClr val="000000"/>
                </a:solidFill>
              </a:defRPr>
            </a:lvl6pPr>
            <a:lvl7pPr marL="3200400" lvl="6" indent="-228600" algn="l">
              <a:spcBef>
                <a:spcPts val="280"/>
              </a:spcBef>
              <a:spcAft>
                <a:spcPts val="0"/>
              </a:spcAft>
              <a:buClr>
                <a:srgbClr val="000000"/>
              </a:buClr>
              <a:buSzPts val="1400"/>
              <a:buNone/>
              <a:defRPr sz="1400">
                <a:solidFill>
                  <a:srgbClr val="000000"/>
                </a:solidFill>
              </a:defRPr>
            </a:lvl7pPr>
            <a:lvl8pPr marL="3657600" lvl="7" indent="-228600" algn="l">
              <a:spcBef>
                <a:spcPts val="280"/>
              </a:spcBef>
              <a:spcAft>
                <a:spcPts val="0"/>
              </a:spcAft>
              <a:buClr>
                <a:srgbClr val="000000"/>
              </a:buClr>
              <a:buSzPts val="1400"/>
              <a:buNone/>
              <a:defRPr sz="1400">
                <a:solidFill>
                  <a:srgbClr val="000000"/>
                </a:solidFill>
              </a:defRPr>
            </a:lvl8pPr>
            <a:lvl9pPr marL="4114800" lvl="8" indent="-228600" algn="l">
              <a:spcBef>
                <a:spcPts val="280"/>
              </a:spcBef>
              <a:spcAft>
                <a:spcPts val="0"/>
              </a:spcAft>
              <a:buClr>
                <a:srgbClr val="000000"/>
              </a:buClr>
              <a:buSzPts val="1400"/>
              <a:buNone/>
              <a:defRPr sz="1400">
                <a:solidFill>
                  <a:srgbClr val="000000"/>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3"/>
        <p:cNvGrpSpPr/>
        <p:nvPr/>
      </p:nvGrpSpPr>
      <p:grpSpPr>
        <a:xfrm>
          <a:off x="0" y="0"/>
          <a:ext cx="0" cy="0"/>
          <a:chOff x="0" y="0"/>
          <a:chExt cx="0" cy="0"/>
        </a:xfrm>
      </p:grpSpPr>
      <p:sp>
        <p:nvSpPr>
          <p:cNvPr id="74" name="Google Shape;74;p13"/>
          <p:cNvSpPr txBox="1">
            <a:spLocks noGrp="1"/>
          </p:cNvSpPr>
          <p:nvPr>
            <p:ph type="body" idx="1"/>
          </p:nvPr>
        </p:nvSpPr>
        <p:spPr>
          <a:xfrm>
            <a:off x="304800" y="590550"/>
            <a:ext cx="4064001" cy="3695699"/>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Clr>
                <a:schemeClr val="dk1"/>
              </a:buClr>
              <a:buSzPts val="1600"/>
              <a:buChar char="•"/>
              <a:defRPr sz="1600"/>
            </a:lvl1pPr>
            <a:lvl2pPr marL="914400" lvl="1" indent="-330200" algn="l">
              <a:lnSpc>
                <a:spcPct val="100000"/>
              </a:lnSpc>
              <a:spcBef>
                <a:spcPts val="0"/>
              </a:spcBef>
              <a:spcAft>
                <a:spcPts val="0"/>
              </a:spcAft>
              <a:buClr>
                <a:schemeClr val="dk1"/>
              </a:buClr>
              <a:buSzPts val="1600"/>
              <a:buChar char="•"/>
              <a:defRPr sz="1600"/>
            </a:lvl2pPr>
            <a:lvl3pPr marL="1371600" lvl="2" indent="-330200" algn="l">
              <a:lnSpc>
                <a:spcPct val="100000"/>
              </a:lnSpc>
              <a:spcBef>
                <a:spcPts val="0"/>
              </a:spcBef>
              <a:spcAft>
                <a:spcPts val="0"/>
              </a:spcAft>
              <a:buClr>
                <a:schemeClr val="dk1"/>
              </a:buClr>
              <a:buSzPts val="1600"/>
              <a:buChar char="•"/>
              <a:defRPr sz="1600"/>
            </a:lvl3pPr>
            <a:lvl4pPr marL="1828800" lvl="3" indent="-330200" algn="l">
              <a:lnSpc>
                <a:spcPct val="100000"/>
              </a:lnSpc>
              <a:spcBef>
                <a:spcPts val="0"/>
              </a:spcBef>
              <a:spcAft>
                <a:spcPts val="0"/>
              </a:spcAft>
              <a:buClr>
                <a:schemeClr val="dk1"/>
              </a:buClr>
              <a:buSzPts val="1600"/>
              <a:buChar char="•"/>
              <a:defRPr sz="1600"/>
            </a:lvl4pPr>
            <a:lvl5pPr marL="2286000" lvl="4" indent="-330200" algn="l">
              <a:lnSpc>
                <a:spcPct val="100000"/>
              </a:lnSpc>
              <a:spcBef>
                <a:spcPts val="0"/>
              </a:spcBef>
              <a:spcAft>
                <a:spcPts val="0"/>
              </a:spcAft>
              <a:buClr>
                <a:schemeClr val="dk1"/>
              </a:buClr>
              <a:buSzPts val="1600"/>
              <a:buChar char="•"/>
              <a:defRPr sz="1600"/>
            </a:lvl5pPr>
            <a:lvl6pPr marL="2743200" lvl="5" indent="-228600" algn="l">
              <a:spcBef>
                <a:spcPts val="360"/>
              </a:spcBef>
              <a:spcAft>
                <a:spcPts val="0"/>
              </a:spcAft>
              <a:buClr>
                <a:schemeClr val="dk1"/>
              </a:buClr>
              <a:buSzPts val="1600"/>
              <a:buNone/>
              <a:defRPr sz="1600"/>
            </a:lvl6pPr>
            <a:lvl7pPr marL="3200400" lvl="6" indent="-330200" algn="l">
              <a:spcBef>
                <a:spcPts val="360"/>
              </a:spcBef>
              <a:spcAft>
                <a:spcPts val="0"/>
              </a:spcAft>
              <a:buClr>
                <a:schemeClr val="dk1"/>
              </a:buClr>
              <a:buSzPts val="1600"/>
              <a:buChar char="•"/>
              <a:defRPr sz="1600"/>
            </a:lvl7pPr>
            <a:lvl8pPr marL="3657600" lvl="7" indent="-330200" algn="l">
              <a:spcBef>
                <a:spcPts val="360"/>
              </a:spcBef>
              <a:spcAft>
                <a:spcPts val="0"/>
              </a:spcAft>
              <a:buClr>
                <a:schemeClr val="dk1"/>
              </a:buClr>
              <a:buSzPts val="1600"/>
              <a:buChar char="•"/>
              <a:defRPr sz="1600"/>
            </a:lvl8pPr>
            <a:lvl9pPr marL="4114800" lvl="8" indent="-330200" algn="l">
              <a:spcBef>
                <a:spcPts val="360"/>
              </a:spcBef>
              <a:spcAft>
                <a:spcPts val="0"/>
              </a:spcAft>
              <a:buClr>
                <a:schemeClr val="dk1"/>
              </a:buClr>
              <a:buSzPts val="1600"/>
              <a:buChar char="•"/>
              <a:defRPr sz="1600"/>
            </a:lvl9pPr>
          </a:lstStyle>
          <a:p>
            <a:endParaRPr/>
          </a:p>
        </p:txBody>
      </p:sp>
      <p:sp>
        <p:nvSpPr>
          <p:cNvPr id="75" name="Google Shape;75;p13"/>
          <p:cNvSpPr txBox="1">
            <a:spLocks noGrp="1"/>
          </p:cNvSpPr>
          <p:nvPr>
            <p:ph type="body" idx="2"/>
          </p:nvPr>
        </p:nvSpPr>
        <p:spPr>
          <a:xfrm>
            <a:off x="4775200" y="590550"/>
            <a:ext cx="4064000" cy="3695699"/>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Clr>
                <a:schemeClr val="dk1"/>
              </a:buClr>
              <a:buSzPts val="1600"/>
              <a:buChar char="•"/>
              <a:defRPr sz="1600"/>
            </a:lvl1pPr>
            <a:lvl2pPr marL="914400" lvl="1" indent="-330200" algn="l">
              <a:lnSpc>
                <a:spcPct val="100000"/>
              </a:lnSpc>
              <a:spcBef>
                <a:spcPts val="0"/>
              </a:spcBef>
              <a:spcAft>
                <a:spcPts val="0"/>
              </a:spcAft>
              <a:buClr>
                <a:schemeClr val="dk1"/>
              </a:buClr>
              <a:buSzPts val="1600"/>
              <a:buChar char="•"/>
              <a:defRPr sz="1600"/>
            </a:lvl2pPr>
            <a:lvl3pPr marL="1371600" lvl="2" indent="-330200" algn="l">
              <a:lnSpc>
                <a:spcPct val="100000"/>
              </a:lnSpc>
              <a:spcBef>
                <a:spcPts val="0"/>
              </a:spcBef>
              <a:spcAft>
                <a:spcPts val="0"/>
              </a:spcAft>
              <a:buClr>
                <a:schemeClr val="dk1"/>
              </a:buClr>
              <a:buSzPts val="1600"/>
              <a:buChar char="•"/>
              <a:defRPr sz="1600"/>
            </a:lvl3pPr>
            <a:lvl4pPr marL="1828800" lvl="3" indent="-330200" algn="l">
              <a:lnSpc>
                <a:spcPct val="100000"/>
              </a:lnSpc>
              <a:spcBef>
                <a:spcPts val="0"/>
              </a:spcBef>
              <a:spcAft>
                <a:spcPts val="0"/>
              </a:spcAft>
              <a:buClr>
                <a:schemeClr val="dk1"/>
              </a:buClr>
              <a:buSzPts val="1600"/>
              <a:buChar char="•"/>
              <a:defRPr sz="1600"/>
            </a:lvl4pPr>
            <a:lvl5pPr marL="2286000" lvl="4" indent="-330200" algn="l">
              <a:lnSpc>
                <a:spcPct val="100000"/>
              </a:lnSpc>
              <a:spcBef>
                <a:spcPts val="0"/>
              </a:spcBef>
              <a:spcAft>
                <a:spcPts val="0"/>
              </a:spcAft>
              <a:buClr>
                <a:schemeClr val="dk1"/>
              </a:buClr>
              <a:buSzPts val="1600"/>
              <a:buChar char="•"/>
              <a:defRPr sz="1600"/>
            </a:lvl5pPr>
            <a:lvl6pPr marL="2743200" lvl="5" indent="-228600" algn="l">
              <a:spcBef>
                <a:spcPts val="360"/>
              </a:spcBef>
              <a:spcAft>
                <a:spcPts val="0"/>
              </a:spcAft>
              <a:buClr>
                <a:schemeClr val="dk1"/>
              </a:buClr>
              <a:buSzPts val="1600"/>
              <a:buNone/>
              <a:defRPr sz="1600"/>
            </a:lvl6pPr>
            <a:lvl7pPr marL="3200400" lvl="6" indent="-330200" algn="l">
              <a:spcBef>
                <a:spcPts val="360"/>
              </a:spcBef>
              <a:spcAft>
                <a:spcPts val="0"/>
              </a:spcAft>
              <a:buClr>
                <a:schemeClr val="dk1"/>
              </a:buClr>
              <a:buSzPts val="1600"/>
              <a:buChar char="•"/>
              <a:defRPr sz="1600"/>
            </a:lvl7pPr>
            <a:lvl8pPr marL="3657600" lvl="7" indent="-330200" algn="l">
              <a:spcBef>
                <a:spcPts val="360"/>
              </a:spcBef>
              <a:spcAft>
                <a:spcPts val="0"/>
              </a:spcAft>
              <a:buClr>
                <a:schemeClr val="dk1"/>
              </a:buClr>
              <a:buSzPts val="1600"/>
              <a:buChar char="•"/>
              <a:defRPr sz="1600"/>
            </a:lvl8pPr>
            <a:lvl9pPr marL="4114800" lvl="8" indent="-330200" algn="l">
              <a:spcBef>
                <a:spcPts val="360"/>
              </a:spcBef>
              <a:spcAft>
                <a:spcPts val="0"/>
              </a:spcAft>
              <a:buClr>
                <a:schemeClr val="dk1"/>
              </a:buClr>
              <a:buSzPts val="1600"/>
              <a:buChar char="•"/>
              <a:defRPr sz="1600"/>
            </a:lvl9pPr>
          </a:lstStyle>
          <a:p>
            <a:endParaRPr/>
          </a:p>
        </p:txBody>
      </p:sp>
      <p:sp>
        <p:nvSpPr>
          <p:cNvPr id="76" name="Google Shape;76;p13"/>
          <p:cNvSpPr txBox="1">
            <a:spLocks noGrp="1"/>
          </p:cNvSpPr>
          <p:nvPr>
            <p:ph type="ftr" idx="11"/>
          </p:nvPr>
        </p:nvSpPr>
        <p:spPr>
          <a:xfrm>
            <a:off x="6813643" y="4808539"/>
            <a:ext cx="1636831" cy="1513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3"/>
          <p:cNvSpPr txBox="1">
            <a:spLocks noGrp="1"/>
          </p:cNvSpPr>
          <p:nvPr>
            <p:ph type="sldNum" idx="12"/>
          </p:nvPr>
        </p:nvSpPr>
        <p:spPr>
          <a:xfrm>
            <a:off x="8555168" y="4806024"/>
            <a:ext cx="311255" cy="153888"/>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with Title">
  <p:cSld name="Two Content with Title">
    <p:spTree>
      <p:nvGrpSpPr>
        <p:cNvPr id="1" name="Shape 78"/>
        <p:cNvGrpSpPr/>
        <p:nvPr/>
      </p:nvGrpSpPr>
      <p:grpSpPr>
        <a:xfrm>
          <a:off x="0" y="0"/>
          <a:ext cx="0" cy="0"/>
          <a:chOff x="0" y="0"/>
          <a:chExt cx="0" cy="0"/>
        </a:xfrm>
      </p:grpSpPr>
      <p:sp>
        <p:nvSpPr>
          <p:cNvPr id="79" name="Google Shape;79;p14"/>
          <p:cNvSpPr txBox="1">
            <a:spLocks noGrp="1"/>
          </p:cNvSpPr>
          <p:nvPr>
            <p:ph type="body" idx="1"/>
          </p:nvPr>
        </p:nvSpPr>
        <p:spPr>
          <a:xfrm>
            <a:off x="304800" y="1657350"/>
            <a:ext cx="4064001" cy="262890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Clr>
                <a:schemeClr val="dk1"/>
              </a:buClr>
              <a:buSzPts val="1600"/>
              <a:buChar char="•"/>
              <a:defRPr sz="1600"/>
            </a:lvl1pPr>
            <a:lvl2pPr marL="914400" lvl="1" indent="-330200" algn="l">
              <a:lnSpc>
                <a:spcPct val="100000"/>
              </a:lnSpc>
              <a:spcBef>
                <a:spcPts val="0"/>
              </a:spcBef>
              <a:spcAft>
                <a:spcPts val="0"/>
              </a:spcAft>
              <a:buClr>
                <a:schemeClr val="dk1"/>
              </a:buClr>
              <a:buSzPts val="1600"/>
              <a:buChar char="•"/>
              <a:defRPr sz="1600"/>
            </a:lvl2pPr>
            <a:lvl3pPr marL="1371600" lvl="2" indent="-330200" algn="l">
              <a:lnSpc>
                <a:spcPct val="100000"/>
              </a:lnSpc>
              <a:spcBef>
                <a:spcPts val="0"/>
              </a:spcBef>
              <a:spcAft>
                <a:spcPts val="0"/>
              </a:spcAft>
              <a:buClr>
                <a:schemeClr val="dk1"/>
              </a:buClr>
              <a:buSzPts val="1600"/>
              <a:buChar char="•"/>
              <a:defRPr sz="1600"/>
            </a:lvl3pPr>
            <a:lvl4pPr marL="1828800" lvl="3" indent="-330200" algn="l">
              <a:lnSpc>
                <a:spcPct val="100000"/>
              </a:lnSpc>
              <a:spcBef>
                <a:spcPts val="0"/>
              </a:spcBef>
              <a:spcAft>
                <a:spcPts val="0"/>
              </a:spcAft>
              <a:buClr>
                <a:schemeClr val="dk1"/>
              </a:buClr>
              <a:buSzPts val="1600"/>
              <a:buChar char="•"/>
              <a:defRPr sz="1600"/>
            </a:lvl4pPr>
            <a:lvl5pPr marL="2286000" lvl="4" indent="-330200" algn="l">
              <a:lnSpc>
                <a:spcPct val="100000"/>
              </a:lnSpc>
              <a:spcBef>
                <a:spcPts val="0"/>
              </a:spcBef>
              <a:spcAft>
                <a:spcPts val="0"/>
              </a:spcAft>
              <a:buClr>
                <a:schemeClr val="dk1"/>
              </a:buClr>
              <a:buSzPts val="1600"/>
              <a:buChar char="•"/>
              <a:defRPr sz="1600"/>
            </a:lvl5pPr>
            <a:lvl6pPr marL="2743200" lvl="5" indent="-228600" algn="l">
              <a:spcBef>
                <a:spcPts val="360"/>
              </a:spcBef>
              <a:spcAft>
                <a:spcPts val="0"/>
              </a:spcAft>
              <a:buClr>
                <a:schemeClr val="dk1"/>
              </a:buClr>
              <a:buSzPts val="1600"/>
              <a:buNone/>
              <a:defRPr sz="1600"/>
            </a:lvl6pPr>
            <a:lvl7pPr marL="3200400" lvl="6" indent="-330200" algn="l">
              <a:spcBef>
                <a:spcPts val="360"/>
              </a:spcBef>
              <a:spcAft>
                <a:spcPts val="0"/>
              </a:spcAft>
              <a:buClr>
                <a:schemeClr val="dk1"/>
              </a:buClr>
              <a:buSzPts val="1600"/>
              <a:buChar char="•"/>
              <a:defRPr sz="1600"/>
            </a:lvl7pPr>
            <a:lvl8pPr marL="3657600" lvl="7" indent="-330200" algn="l">
              <a:spcBef>
                <a:spcPts val="360"/>
              </a:spcBef>
              <a:spcAft>
                <a:spcPts val="0"/>
              </a:spcAft>
              <a:buClr>
                <a:schemeClr val="dk1"/>
              </a:buClr>
              <a:buSzPts val="1600"/>
              <a:buChar char="•"/>
              <a:defRPr sz="1600"/>
            </a:lvl8pPr>
            <a:lvl9pPr marL="4114800" lvl="8" indent="-330200" algn="l">
              <a:spcBef>
                <a:spcPts val="360"/>
              </a:spcBef>
              <a:spcAft>
                <a:spcPts val="0"/>
              </a:spcAft>
              <a:buClr>
                <a:schemeClr val="dk1"/>
              </a:buClr>
              <a:buSzPts val="1600"/>
              <a:buChar char="•"/>
              <a:defRPr sz="1600"/>
            </a:lvl9pPr>
          </a:lstStyle>
          <a:p>
            <a:endParaRPr/>
          </a:p>
        </p:txBody>
      </p:sp>
      <p:sp>
        <p:nvSpPr>
          <p:cNvPr id="80" name="Google Shape;80;p14"/>
          <p:cNvSpPr txBox="1">
            <a:spLocks noGrp="1"/>
          </p:cNvSpPr>
          <p:nvPr>
            <p:ph type="body" idx="2"/>
          </p:nvPr>
        </p:nvSpPr>
        <p:spPr>
          <a:xfrm>
            <a:off x="4775200" y="1657350"/>
            <a:ext cx="4064000" cy="262890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Clr>
                <a:schemeClr val="dk1"/>
              </a:buClr>
              <a:buSzPts val="1600"/>
              <a:buChar char="•"/>
              <a:defRPr sz="1600"/>
            </a:lvl1pPr>
            <a:lvl2pPr marL="914400" lvl="1" indent="-330200" algn="l">
              <a:lnSpc>
                <a:spcPct val="100000"/>
              </a:lnSpc>
              <a:spcBef>
                <a:spcPts val="0"/>
              </a:spcBef>
              <a:spcAft>
                <a:spcPts val="0"/>
              </a:spcAft>
              <a:buClr>
                <a:schemeClr val="dk1"/>
              </a:buClr>
              <a:buSzPts val="1600"/>
              <a:buChar char="•"/>
              <a:defRPr sz="1600"/>
            </a:lvl2pPr>
            <a:lvl3pPr marL="1371600" lvl="2" indent="-330200" algn="l">
              <a:lnSpc>
                <a:spcPct val="100000"/>
              </a:lnSpc>
              <a:spcBef>
                <a:spcPts val="0"/>
              </a:spcBef>
              <a:spcAft>
                <a:spcPts val="0"/>
              </a:spcAft>
              <a:buClr>
                <a:schemeClr val="dk1"/>
              </a:buClr>
              <a:buSzPts val="1600"/>
              <a:buChar char="•"/>
              <a:defRPr sz="1600"/>
            </a:lvl3pPr>
            <a:lvl4pPr marL="1828800" lvl="3" indent="-330200" algn="l">
              <a:lnSpc>
                <a:spcPct val="100000"/>
              </a:lnSpc>
              <a:spcBef>
                <a:spcPts val="0"/>
              </a:spcBef>
              <a:spcAft>
                <a:spcPts val="0"/>
              </a:spcAft>
              <a:buClr>
                <a:schemeClr val="dk1"/>
              </a:buClr>
              <a:buSzPts val="1600"/>
              <a:buChar char="•"/>
              <a:defRPr sz="1600"/>
            </a:lvl4pPr>
            <a:lvl5pPr marL="2286000" lvl="4" indent="-330200" algn="l">
              <a:lnSpc>
                <a:spcPct val="100000"/>
              </a:lnSpc>
              <a:spcBef>
                <a:spcPts val="0"/>
              </a:spcBef>
              <a:spcAft>
                <a:spcPts val="0"/>
              </a:spcAft>
              <a:buClr>
                <a:schemeClr val="dk1"/>
              </a:buClr>
              <a:buSzPts val="1600"/>
              <a:buChar char="•"/>
              <a:defRPr sz="1600"/>
            </a:lvl5pPr>
            <a:lvl6pPr marL="2743200" lvl="5" indent="-228600" algn="l">
              <a:spcBef>
                <a:spcPts val="360"/>
              </a:spcBef>
              <a:spcAft>
                <a:spcPts val="0"/>
              </a:spcAft>
              <a:buClr>
                <a:schemeClr val="dk1"/>
              </a:buClr>
              <a:buSzPts val="1600"/>
              <a:buNone/>
              <a:defRPr sz="1600"/>
            </a:lvl6pPr>
            <a:lvl7pPr marL="3200400" lvl="6" indent="-330200" algn="l">
              <a:spcBef>
                <a:spcPts val="360"/>
              </a:spcBef>
              <a:spcAft>
                <a:spcPts val="0"/>
              </a:spcAft>
              <a:buClr>
                <a:schemeClr val="dk1"/>
              </a:buClr>
              <a:buSzPts val="1600"/>
              <a:buChar char="•"/>
              <a:defRPr sz="1600"/>
            </a:lvl7pPr>
            <a:lvl8pPr marL="3657600" lvl="7" indent="-330200" algn="l">
              <a:spcBef>
                <a:spcPts val="360"/>
              </a:spcBef>
              <a:spcAft>
                <a:spcPts val="0"/>
              </a:spcAft>
              <a:buClr>
                <a:schemeClr val="dk1"/>
              </a:buClr>
              <a:buSzPts val="1600"/>
              <a:buChar char="•"/>
              <a:defRPr sz="1600"/>
            </a:lvl8pPr>
            <a:lvl9pPr marL="4114800" lvl="8" indent="-330200" algn="l">
              <a:spcBef>
                <a:spcPts val="360"/>
              </a:spcBef>
              <a:spcAft>
                <a:spcPts val="0"/>
              </a:spcAft>
              <a:buClr>
                <a:schemeClr val="dk1"/>
              </a:buClr>
              <a:buSzPts val="1600"/>
              <a:buChar char="•"/>
              <a:defRPr sz="1600"/>
            </a:lvl9pPr>
          </a:lstStyle>
          <a:p>
            <a:endParaRPr/>
          </a:p>
        </p:txBody>
      </p:sp>
      <p:sp>
        <p:nvSpPr>
          <p:cNvPr id="81" name="Google Shape;81;p14"/>
          <p:cNvSpPr txBox="1">
            <a:spLocks noGrp="1"/>
          </p:cNvSpPr>
          <p:nvPr>
            <p:ph type="ftr" idx="11"/>
          </p:nvPr>
        </p:nvSpPr>
        <p:spPr>
          <a:xfrm>
            <a:off x="6813643" y="4808539"/>
            <a:ext cx="1636831" cy="1513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4"/>
          <p:cNvSpPr txBox="1">
            <a:spLocks noGrp="1"/>
          </p:cNvSpPr>
          <p:nvPr>
            <p:ph type="sldNum" idx="12"/>
          </p:nvPr>
        </p:nvSpPr>
        <p:spPr>
          <a:xfrm>
            <a:off x="8555168" y="4806024"/>
            <a:ext cx="311255" cy="153888"/>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14"/>
          <p:cNvSpPr txBox="1">
            <a:spLocks noGrp="1"/>
          </p:cNvSpPr>
          <p:nvPr>
            <p:ph type="title"/>
          </p:nvPr>
        </p:nvSpPr>
        <p:spPr>
          <a:xfrm>
            <a:off x="304800" y="285751"/>
            <a:ext cx="8534400" cy="115230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4000"/>
              <a:buFont typeface="Helvetica Neue"/>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1204625" y="590550"/>
            <a:ext cx="6720300" cy="21978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6"/>
              </a:buClr>
              <a:buSzPts val="4000"/>
              <a:buFont typeface="Helvetica Neue"/>
              <a:buNone/>
              <a:defRPr sz="4000">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5"/>
          <p:cNvSpPr txBox="1">
            <a:spLocks noGrp="1"/>
          </p:cNvSpPr>
          <p:nvPr>
            <p:ph type="ftr" idx="11"/>
          </p:nvPr>
        </p:nvSpPr>
        <p:spPr>
          <a:xfrm>
            <a:off x="6813643" y="4808539"/>
            <a:ext cx="1636831" cy="1513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5"/>
          <p:cNvSpPr txBox="1">
            <a:spLocks noGrp="1"/>
          </p:cNvSpPr>
          <p:nvPr>
            <p:ph type="sldNum" idx="12"/>
          </p:nvPr>
        </p:nvSpPr>
        <p:spPr>
          <a:xfrm>
            <a:off x="8555168" y="4806024"/>
            <a:ext cx="311255" cy="153888"/>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15"/>
          <p:cNvSpPr txBox="1">
            <a:spLocks noGrp="1"/>
          </p:cNvSpPr>
          <p:nvPr>
            <p:ph type="body" idx="1"/>
          </p:nvPr>
        </p:nvSpPr>
        <p:spPr>
          <a:xfrm>
            <a:off x="1204630" y="2907521"/>
            <a:ext cx="6327775" cy="4667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228600" algn="l">
              <a:spcBef>
                <a:spcPts val="360"/>
              </a:spcBef>
              <a:spcAft>
                <a:spcPts val="0"/>
              </a:spcAft>
              <a:buClr>
                <a:schemeClr val="dk1"/>
              </a:buClr>
              <a:buSzPts val="1800"/>
              <a:buNone/>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Image with Title">
  <p:cSld name="Two Image with Title">
    <p:spTree>
      <p:nvGrpSpPr>
        <p:cNvPr id="1" name="Shape 89"/>
        <p:cNvGrpSpPr/>
        <p:nvPr/>
      </p:nvGrpSpPr>
      <p:grpSpPr>
        <a:xfrm>
          <a:off x="0" y="0"/>
          <a:ext cx="0" cy="0"/>
          <a:chOff x="0" y="0"/>
          <a:chExt cx="0" cy="0"/>
        </a:xfrm>
      </p:grpSpPr>
      <p:sp>
        <p:nvSpPr>
          <p:cNvPr id="90" name="Google Shape;90;p16"/>
          <p:cNvSpPr txBox="1">
            <a:spLocks noGrp="1"/>
          </p:cNvSpPr>
          <p:nvPr>
            <p:ph type="ftr" idx="11"/>
          </p:nvPr>
        </p:nvSpPr>
        <p:spPr>
          <a:xfrm>
            <a:off x="6813643" y="4808539"/>
            <a:ext cx="1636831" cy="1513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6"/>
          <p:cNvSpPr txBox="1">
            <a:spLocks noGrp="1"/>
          </p:cNvSpPr>
          <p:nvPr>
            <p:ph type="sldNum" idx="12"/>
          </p:nvPr>
        </p:nvSpPr>
        <p:spPr>
          <a:xfrm>
            <a:off x="8555168" y="4806024"/>
            <a:ext cx="311255" cy="153888"/>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16"/>
          <p:cNvSpPr txBox="1">
            <a:spLocks noGrp="1"/>
          </p:cNvSpPr>
          <p:nvPr>
            <p:ph type="title"/>
          </p:nvPr>
        </p:nvSpPr>
        <p:spPr>
          <a:xfrm>
            <a:off x="313850" y="290622"/>
            <a:ext cx="8525350" cy="11238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6"/>
          <p:cNvSpPr>
            <a:spLocks noGrp="1"/>
          </p:cNvSpPr>
          <p:nvPr>
            <p:ph type="pic" idx="2"/>
          </p:nvPr>
        </p:nvSpPr>
        <p:spPr>
          <a:xfrm>
            <a:off x="4771716" y="1657350"/>
            <a:ext cx="4067175" cy="2628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4" name="Google Shape;94;p16"/>
          <p:cNvSpPr>
            <a:spLocks noGrp="1"/>
          </p:cNvSpPr>
          <p:nvPr>
            <p:ph type="pic" idx="3"/>
          </p:nvPr>
        </p:nvSpPr>
        <p:spPr>
          <a:xfrm>
            <a:off x="304800" y="1657350"/>
            <a:ext cx="4067175" cy="2628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5" name="Google Shape;95;p16"/>
          <p:cNvSpPr txBox="1">
            <a:spLocks noGrp="1"/>
          </p:cNvSpPr>
          <p:nvPr>
            <p:ph type="body" idx="1"/>
          </p:nvPr>
        </p:nvSpPr>
        <p:spPr>
          <a:xfrm>
            <a:off x="1070013" y="4808539"/>
            <a:ext cx="3621375" cy="151373"/>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000"/>
              <a:buNone/>
              <a:defRPr sz="1000">
                <a:solidFill>
                  <a:schemeClr val="dk1"/>
                </a:solidFill>
              </a:defRPr>
            </a:lvl1pPr>
            <a:lvl2pPr marL="914400" lvl="1" indent="-228600" algn="l">
              <a:lnSpc>
                <a:spcPct val="100000"/>
              </a:lnSpc>
              <a:spcBef>
                <a:spcPts val="0"/>
              </a:spcBef>
              <a:spcAft>
                <a:spcPts val="0"/>
              </a:spcAft>
              <a:buClr>
                <a:schemeClr val="dk1"/>
              </a:buClr>
              <a:buSzPts val="1000"/>
              <a:buNone/>
              <a:defRPr sz="1000"/>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228600" algn="l">
              <a:spcBef>
                <a:spcPts val="180"/>
              </a:spcBef>
              <a:spcAft>
                <a:spcPts val="0"/>
              </a:spcAft>
              <a:buClr>
                <a:schemeClr val="dk1"/>
              </a:buClr>
              <a:buSzPts val="1000"/>
              <a:buNone/>
              <a:defRPr sz="1000"/>
            </a:lvl6pPr>
            <a:lvl7pPr marL="3200400" lvl="6" indent="-228600" algn="l">
              <a:spcBef>
                <a:spcPts val="180"/>
              </a:spcBef>
              <a:spcAft>
                <a:spcPts val="0"/>
              </a:spcAft>
              <a:buClr>
                <a:schemeClr val="dk1"/>
              </a:buClr>
              <a:buSzPts val="1000"/>
              <a:buNone/>
              <a:defRPr sz="1000"/>
            </a:lvl7pPr>
            <a:lvl8pPr marL="3657600" lvl="7" indent="-228600" algn="l">
              <a:spcBef>
                <a:spcPts val="180"/>
              </a:spcBef>
              <a:spcAft>
                <a:spcPts val="0"/>
              </a:spcAft>
              <a:buClr>
                <a:schemeClr val="dk1"/>
              </a:buClr>
              <a:buSzPts val="1000"/>
              <a:buNone/>
              <a:defRPr sz="1000"/>
            </a:lvl8pPr>
            <a:lvl9pPr marL="4114800" lvl="8" indent="-228600" algn="l">
              <a:spcBef>
                <a:spcPts val="180"/>
              </a:spcBef>
              <a:spcAft>
                <a:spcPts val="0"/>
              </a:spcAft>
              <a:buClr>
                <a:schemeClr val="dk1"/>
              </a:buClr>
              <a:buSzPts val="1000"/>
              <a:buNone/>
              <a:defRPr sz="10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our Blurb (Grey)">
  <p:cSld name="Four Blurb (Grey)">
    <p:spTree>
      <p:nvGrpSpPr>
        <p:cNvPr id="1" name="Shape 96"/>
        <p:cNvGrpSpPr/>
        <p:nvPr/>
      </p:nvGrpSpPr>
      <p:grpSpPr>
        <a:xfrm>
          <a:off x="0" y="0"/>
          <a:ext cx="0" cy="0"/>
          <a:chOff x="0" y="0"/>
          <a:chExt cx="0" cy="0"/>
        </a:xfrm>
      </p:grpSpPr>
      <p:sp>
        <p:nvSpPr>
          <p:cNvPr id="97" name="Google Shape;97;p17"/>
          <p:cNvSpPr/>
          <p:nvPr/>
        </p:nvSpPr>
        <p:spPr>
          <a:xfrm>
            <a:off x="1116281" y="474246"/>
            <a:ext cx="3455720" cy="188312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8" name="Google Shape;98;p17"/>
          <p:cNvSpPr txBox="1">
            <a:spLocks noGrp="1"/>
          </p:cNvSpPr>
          <p:nvPr>
            <p:ph type="ftr" idx="11"/>
          </p:nvPr>
        </p:nvSpPr>
        <p:spPr>
          <a:xfrm>
            <a:off x="6813643" y="4808539"/>
            <a:ext cx="1636831" cy="1513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7"/>
          <p:cNvSpPr txBox="1">
            <a:spLocks noGrp="1"/>
          </p:cNvSpPr>
          <p:nvPr>
            <p:ph type="sldNum" idx="12"/>
          </p:nvPr>
        </p:nvSpPr>
        <p:spPr>
          <a:xfrm>
            <a:off x="8555168" y="4806024"/>
            <a:ext cx="311255" cy="153888"/>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0" name="Google Shape;100;p17"/>
          <p:cNvSpPr txBox="1">
            <a:spLocks noGrp="1"/>
          </p:cNvSpPr>
          <p:nvPr>
            <p:ph type="body" idx="1"/>
          </p:nvPr>
        </p:nvSpPr>
        <p:spPr>
          <a:xfrm>
            <a:off x="1308948" y="594506"/>
            <a:ext cx="3070386" cy="30574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b="1"/>
            </a:lvl1pPr>
            <a:lvl2pPr marL="914400" lvl="1" indent="-342900" algn="l">
              <a:lnSpc>
                <a:spcPct val="100000"/>
              </a:lnSpc>
              <a:spcBef>
                <a:spcPts val="0"/>
              </a:spcBef>
              <a:spcAft>
                <a:spcPts val="0"/>
              </a:spcAft>
              <a:buClr>
                <a:schemeClr val="dk1"/>
              </a:buClr>
              <a:buSzPts val="1800"/>
              <a:buChar char="•"/>
              <a:defRPr b="1"/>
            </a:lvl2pPr>
            <a:lvl3pPr marL="1371600" lvl="2" indent="-342900" algn="l">
              <a:lnSpc>
                <a:spcPct val="100000"/>
              </a:lnSpc>
              <a:spcBef>
                <a:spcPts val="0"/>
              </a:spcBef>
              <a:spcAft>
                <a:spcPts val="0"/>
              </a:spcAft>
              <a:buClr>
                <a:schemeClr val="dk1"/>
              </a:buClr>
              <a:buSzPts val="1800"/>
              <a:buChar char="•"/>
              <a:defRPr b="1"/>
            </a:lvl3pPr>
            <a:lvl4pPr marL="1828800" lvl="3" indent="-342900" algn="l">
              <a:lnSpc>
                <a:spcPct val="100000"/>
              </a:lnSpc>
              <a:spcBef>
                <a:spcPts val="0"/>
              </a:spcBef>
              <a:spcAft>
                <a:spcPts val="0"/>
              </a:spcAft>
              <a:buClr>
                <a:schemeClr val="dk1"/>
              </a:buClr>
              <a:buSzPts val="1800"/>
              <a:buChar char="•"/>
              <a:defRPr b="1"/>
            </a:lvl4pPr>
            <a:lvl5pPr marL="2286000" lvl="4" indent="-342900" algn="l">
              <a:lnSpc>
                <a:spcPct val="100000"/>
              </a:lnSpc>
              <a:spcBef>
                <a:spcPts val="0"/>
              </a:spcBef>
              <a:spcAft>
                <a:spcPts val="0"/>
              </a:spcAft>
              <a:buClr>
                <a:schemeClr val="dk1"/>
              </a:buClr>
              <a:buSzPts val="1800"/>
              <a:buChar char="•"/>
              <a:defRPr b="1"/>
            </a:lvl5pPr>
            <a:lvl6pPr marL="2743200" lvl="5" indent="-228600" algn="l">
              <a:spcBef>
                <a:spcPts val="360"/>
              </a:spcBef>
              <a:spcAft>
                <a:spcPts val="0"/>
              </a:spcAft>
              <a:buClr>
                <a:schemeClr val="dk1"/>
              </a:buClr>
              <a:buSzPts val="1800"/>
              <a:buNone/>
              <a:defRPr b="1"/>
            </a:lvl6pPr>
            <a:lvl7pPr marL="3200400" lvl="6" indent="-342900" algn="l">
              <a:spcBef>
                <a:spcPts val="360"/>
              </a:spcBef>
              <a:spcAft>
                <a:spcPts val="0"/>
              </a:spcAft>
              <a:buClr>
                <a:schemeClr val="dk1"/>
              </a:buClr>
              <a:buSzPts val="1800"/>
              <a:buChar char="•"/>
              <a:defRPr b="1"/>
            </a:lvl7pPr>
            <a:lvl8pPr marL="3657600" lvl="7" indent="-342900" algn="l">
              <a:spcBef>
                <a:spcPts val="360"/>
              </a:spcBef>
              <a:spcAft>
                <a:spcPts val="0"/>
              </a:spcAft>
              <a:buClr>
                <a:schemeClr val="dk1"/>
              </a:buClr>
              <a:buSzPts val="1800"/>
              <a:buChar char="•"/>
              <a:defRPr b="1"/>
            </a:lvl8pPr>
            <a:lvl9pPr marL="4114800" lvl="8" indent="-342900" algn="l">
              <a:spcBef>
                <a:spcPts val="360"/>
              </a:spcBef>
              <a:spcAft>
                <a:spcPts val="0"/>
              </a:spcAft>
              <a:buClr>
                <a:schemeClr val="dk1"/>
              </a:buClr>
              <a:buSzPts val="1800"/>
              <a:buChar char="•"/>
              <a:defRPr b="1"/>
            </a:lvl9pPr>
          </a:lstStyle>
          <a:p>
            <a:endParaRPr/>
          </a:p>
        </p:txBody>
      </p:sp>
      <p:sp>
        <p:nvSpPr>
          <p:cNvPr id="101" name="Google Shape;101;p17"/>
          <p:cNvSpPr txBox="1">
            <a:spLocks noGrp="1"/>
          </p:cNvSpPr>
          <p:nvPr>
            <p:ph type="body" idx="2"/>
          </p:nvPr>
        </p:nvSpPr>
        <p:spPr>
          <a:xfrm>
            <a:off x="1282535" y="1020509"/>
            <a:ext cx="3099460" cy="120017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lvl1pPr>
            <a:lvl2pPr marL="914400" lvl="1" indent="-317500" algn="l">
              <a:lnSpc>
                <a:spcPct val="100000"/>
              </a:lnSpc>
              <a:spcBef>
                <a:spcPts val="0"/>
              </a:spcBef>
              <a:spcAft>
                <a:spcPts val="0"/>
              </a:spcAft>
              <a:buClr>
                <a:schemeClr val="dk1"/>
              </a:buClr>
              <a:buSzPts val="1400"/>
              <a:buChar char="•"/>
              <a:defRPr sz="1400"/>
            </a:lvl2pPr>
            <a:lvl3pPr marL="1371600" lvl="2" indent="-317500" algn="l">
              <a:lnSpc>
                <a:spcPct val="100000"/>
              </a:lnSpc>
              <a:spcBef>
                <a:spcPts val="0"/>
              </a:spcBef>
              <a:spcAft>
                <a:spcPts val="0"/>
              </a:spcAft>
              <a:buClr>
                <a:schemeClr val="dk1"/>
              </a:buClr>
              <a:buSzPts val="1400"/>
              <a:buChar char="•"/>
              <a:defRPr sz="1400"/>
            </a:lvl3pPr>
            <a:lvl4pPr marL="1828800" lvl="3" indent="-317500" algn="l">
              <a:lnSpc>
                <a:spcPct val="100000"/>
              </a:lnSpc>
              <a:spcBef>
                <a:spcPts val="0"/>
              </a:spcBef>
              <a:spcAft>
                <a:spcPts val="0"/>
              </a:spcAft>
              <a:buClr>
                <a:schemeClr val="dk1"/>
              </a:buClr>
              <a:buSzPts val="1400"/>
              <a:buChar char="•"/>
              <a:defRPr sz="1400"/>
            </a:lvl4pPr>
            <a:lvl5pPr marL="2286000" lvl="4" indent="-317500" algn="l">
              <a:lnSpc>
                <a:spcPct val="100000"/>
              </a:lnSpc>
              <a:spcBef>
                <a:spcPts val="0"/>
              </a:spcBef>
              <a:spcAft>
                <a:spcPts val="0"/>
              </a:spcAft>
              <a:buClr>
                <a:schemeClr val="dk1"/>
              </a:buClr>
              <a:buSzPts val="1400"/>
              <a:buChar char="•"/>
              <a:defRPr sz="1400"/>
            </a:lvl5pPr>
            <a:lvl6pPr marL="2743200" lvl="5" indent="-228600" algn="l">
              <a:spcBef>
                <a:spcPts val="360"/>
              </a:spcBef>
              <a:spcAft>
                <a:spcPts val="0"/>
              </a:spcAft>
              <a:buClr>
                <a:schemeClr val="dk1"/>
              </a:buClr>
              <a:buSzPts val="1400"/>
              <a:buNone/>
              <a:defRPr sz="1400"/>
            </a:lvl6pPr>
            <a:lvl7pPr marL="3200400" lvl="6" indent="-317500" algn="l">
              <a:spcBef>
                <a:spcPts val="360"/>
              </a:spcBef>
              <a:spcAft>
                <a:spcPts val="0"/>
              </a:spcAft>
              <a:buClr>
                <a:schemeClr val="dk1"/>
              </a:buClr>
              <a:buSzPts val="1400"/>
              <a:buChar char="•"/>
              <a:defRPr sz="1400"/>
            </a:lvl7pPr>
            <a:lvl8pPr marL="3657600" lvl="7" indent="-317500" algn="l">
              <a:spcBef>
                <a:spcPts val="360"/>
              </a:spcBef>
              <a:spcAft>
                <a:spcPts val="0"/>
              </a:spcAft>
              <a:buClr>
                <a:schemeClr val="dk1"/>
              </a:buClr>
              <a:buSzPts val="1400"/>
              <a:buChar char="•"/>
              <a:defRPr sz="1400"/>
            </a:lvl8pPr>
            <a:lvl9pPr marL="4114800" lvl="8" indent="-317500" algn="l">
              <a:spcBef>
                <a:spcPts val="360"/>
              </a:spcBef>
              <a:spcAft>
                <a:spcPts val="0"/>
              </a:spcAft>
              <a:buClr>
                <a:schemeClr val="dk1"/>
              </a:buClr>
              <a:buSzPts val="1400"/>
              <a:buChar char="•"/>
              <a:defRPr sz="1400"/>
            </a:lvl9pPr>
          </a:lstStyle>
          <a:p>
            <a:endParaRPr/>
          </a:p>
        </p:txBody>
      </p:sp>
      <p:sp>
        <p:nvSpPr>
          <p:cNvPr id="102" name="Google Shape;102;p17"/>
          <p:cNvSpPr/>
          <p:nvPr/>
        </p:nvSpPr>
        <p:spPr>
          <a:xfrm>
            <a:off x="4572000" y="2357366"/>
            <a:ext cx="3455720" cy="188312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3" name="Google Shape;103;p17"/>
          <p:cNvSpPr txBox="1">
            <a:spLocks noGrp="1"/>
          </p:cNvSpPr>
          <p:nvPr>
            <p:ph type="body" idx="3"/>
          </p:nvPr>
        </p:nvSpPr>
        <p:spPr>
          <a:xfrm>
            <a:off x="4764667" y="2477626"/>
            <a:ext cx="3067725" cy="30574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b="1"/>
            </a:lvl1pPr>
            <a:lvl2pPr marL="914400" lvl="1" indent="-342900" algn="l">
              <a:lnSpc>
                <a:spcPct val="100000"/>
              </a:lnSpc>
              <a:spcBef>
                <a:spcPts val="0"/>
              </a:spcBef>
              <a:spcAft>
                <a:spcPts val="0"/>
              </a:spcAft>
              <a:buClr>
                <a:schemeClr val="dk1"/>
              </a:buClr>
              <a:buSzPts val="1800"/>
              <a:buChar char="•"/>
              <a:defRPr b="1"/>
            </a:lvl2pPr>
            <a:lvl3pPr marL="1371600" lvl="2" indent="-342900" algn="l">
              <a:lnSpc>
                <a:spcPct val="100000"/>
              </a:lnSpc>
              <a:spcBef>
                <a:spcPts val="0"/>
              </a:spcBef>
              <a:spcAft>
                <a:spcPts val="0"/>
              </a:spcAft>
              <a:buClr>
                <a:schemeClr val="dk1"/>
              </a:buClr>
              <a:buSzPts val="1800"/>
              <a:buChar char="•"/>
              <a:defRPr b="1"/>
            </a:lvl3pPr>
            <a:lvl4pPr marL="1828800" lvl="3" indent="-342900" algn="l">
              <a:lnSpc>
                <a:spcPct val="100000"/>
              </a:lnSpc>
              <a:spcBef>
                <a:spcPts val="0"/>
              </a:spcBef>
              <a:spcAft>
                <a:spcPts val="0"/>
              </a:spcAft>
              <a:buClr>
                <a:schemeClr val="dk1"/>
              </a:buClr>
              <a:buSzPts val="1800"/>
              <a:buChar char="•"/>
              <a:defRPr b="1"/>
            </a:lvl4pPr>
            <a:lvl5pPr marL="2286000" lvl="4" indent="-342900" algn="l">
              <a:lnSpc>
                <a:spcPct val="100000"/>
              </a:lnSpc>
              <a:spcBef>
                <a:spcPts val="0"/>
              </a:spcBef>
              <a:spcAft>
                <a:spcPts val="0"/>
              </a:spcAft>
              <a:buClr>
                <a:schemeClr val="dk1"/>
              </a:buClr>
              <a:buSzPts val="1800"/>
              <a:buChar char="•"/>
              <a:defRPr b="1"/>
            </a:lvl5pPr>
            <a:lvl6pPr marL="2743200" lvl="5" indent="-228600" algn="l">
              <a:spcBef>
                <a:spcPts val="360"/>
              </a:spcBef>
              <a:spcAft>
                <a:spcPts val="0"/>
              </a:spcAft>
              <a:buClr>
                <a:schemeClr val="dk1"/>
              </a:buClr>
              <a:buSzPts val="1800"/>
              <a:buNone/>
              <a:defRPr b="1"/>
            </a:lvl6pPr>
            <a:lvl7pPr marL="3200400" lvl="6" indent="-342900" algn="l">
              <a:spcBef>
                <a:spcPts val="360"/>
              </a:spcBef>
              <a:spcAft>
                <a:spcPts val="0"/>
              </a:spcAft>
              <a:buClr>
                <a:schemeClr val="dk1"/>
              </a:buClr>
              <a:buSzPts val="1800"/>
              <a:buChar char="•"/>
              <a:defRPr b="1"/>
            </a:lvl7pPr>
            <a:lvl8pPr marL="3657600" lvl="7" indent="-342900" algn="l">
              <a:spcBef>
                <a:spcPts val="360"/>
              </a:spcBef>
              <a:spcAft>
                <a:spcPts val="0"/>
              </a:spcAft>
              <a:buClr>
                <a:schemeClr val="dk1"/>
              </a:buClr>
              <a:buSzPts val="1800"/>
              <a:buChar char="•"/>
              <a:defRPr b="1"/>
            </a:lvl8pPr>
            <a:lvl9pPr marL="4114800" lvl="8" indent="-342900" algn="l">
              <a:spcBef>
                <a:spcPts val="360"/>
              </a:spcBef>
              <a:spcAft>
                <a:spcPts val="0"/>
              </a:spcAft>
              <a:buClr>
                <a:schemeClr val="dk1"/>
              </a:buClr>
              <a:buSzPts val="1800"/>
              <a:buChar char="•"/>
              <a:defRPr b="1"/>
            </a:lvl9pPr>
          </a:lstStyle>
          <a:p>
            <a:endParaRPr/>
          </a:p>
        </p:txBody>
      </p:sp>
      <p:sp>
        <p:nvSpPr>
          <p:cNvPr id="104" name="Google Shape;104;p17"/>
          <p:cNvSpPr txBox="1">
            <a:spLocks noGrp="1"/>
          </p:cNvSpPr>
          <p:nvPr>
            <p:ph type="body" idx="4"/>
          </p:nvPr>
        </p:nvSpPr>
        <p:spPr>
          <a:xfrm>
            <a:off x="4738254" y="2903629"/>
            <a:ext cx="3099600" cy="12003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lvl1pPr>
            <a:lvl2pPr marL="914400" lvl="1" indent="-317500" algn="l">
              <a:lnSpc>
                <a:spcPct val="100000"/>
              </a:lnSpc>
              <a:spcBef>
                <a:spcPts val="0"/>
              </a:spcBef>
              <a:spcAft>
                <a:spcPts val="0"/>
              </a:spcAft>
              <a:buClr>
                <a:schemeClr val="dk1"/>
              </a:buClr>
              <a:buSzPts val="1400"/>
              <a:buChar char="•"/>
              <a:defRPr sz="1400"/>
            </a:lvl2pPr>
            <a:lvl3pPr marL="1371600" lvl="2" indent="-317500" algn="l">
              <a:lnSpc>
                <a:spcPct val="100000"/>
              </a:lnSpc>
              <a:spcBef>
                <a:spcPts val="0"/>
              </a:spcBef>
              <a:spcAft>
                <a:spcPts val="0"/>
              </a:spcAft>
              <a:buClr>
                <a:schemeClr val="dk1"/>
              </a:buClr>
              <a:buSzPts val="1400"/>
              <a:buChar char="•"/>
              <a:defRPr sz="1400"/>
            </a:lvl3pPr>
            <a:lvl4pPr marL="1828800" lvl="3" indent="-317500" algn="l">
              <a:lnSpc>
                <a:spcPct val="100000"/>
              </a:lnSpc>
              <a:spcBef>
                <a:spcPts val="0"/>
              </a:spcBef>
              <a:spcAft>
                <a:spcPts val="0"/>
              </a:spcAft>
              <a:buClr>
                <a:schemeClr val="dk1"/>
              </a:buClr>
              <a:buSzPts val="1400"/>
              <a:buChar char="•"/>
              <a:defRPr sz="1400"/>
            </a:lvl4pPr>
            <a:lvl5pPr marL="2286000" lvl="4" indent="-317500" algn="l">
              <a:lnSpc>
                <a:spcPct val="100000"/>
              </a:lnSpc>
              <a:spcBef>
                <a:spcPts val="0"/>
              </a:spcBef>
              <a:spcAft>
                <a:spcPts val="0"/>
              </a:spcAft>
              <a:buClr>
                <a:schemeClr val="dk1"/>
              </a:buClr>
              <a:buSzPts val="1400"/>
              <a:buChar char="•"/>
              <a:defRPr sz="1400"/>
            </a:lvl5pPr>
            <a:lvl6pPr marL="2743200" lvl="5" indent="-228600" algn="l">
              <a:spcBef>
                <a:spcPts val="360"/>
              </a:spcBef>
              <a:spcAft>
                <a:spcPts val="0"/>
              </a:spcAft>
              <a:buClr>
                <a:schemeClr val="dk1"/>
              </a:buClr>
              <a:buSzPts val="1400"/>
              <a:buNone/>
              <a:defRPr sz="1400"/>
            </a:lvl6pPr>
            <a:lvl7pPr marL="3200400" lvl="6" indent="-317500" algn="l">
              <a:spcBef>
                <a:spcPts val="360"/>
              </a:spcBef>
              <a:spcAft>
                <a:spcPts val="0"/>
              </a:spcAft>
              <a:buClr>
                <a:schemeClr val="dk1"/>
              </a:buClr>
              <a:buSzPts val="1400"/>
              <a:buChar char="•"/>
              <a:defRPr sz="1400"/>
            </a:lvl7pPr>
            <a:lvl8pPr marL="3657600" lvl="7" indent="-317500" algn="l">
              <a:spcBef>
                <a:spcPts val="360"/>
              </a:spcBef>
              <a:spcAft>
                <a:spcPts val="0"/>
              </a:spcAft>
              <a:buClr>
                <a:schemeClr val="dk1"/>
              </a:buClr>
              <a:buSzPts val="1400"/>
              <a:buChar char="•"/>
              <a:defRPr sz="1400"/>
            </a:lvl8pPr>
            <a:lvl9pPr marL="4114800" lvl="8" indent="-317500" algn="l">
              <a:spcBef>
                <a:spcPts val="360"/>
              </a:spcBef>
              <a:spcAft>
                <a:spcPts val="0"/>
              </a:spcAft>
              <a:buClr>
                <a:schemeClr val="dk1"/>
              </a:buClr>
              <a:buSzPts val="1400"/>
              <a:buChar char="•"/>
              <a:defRPr sz="1400"/>
            </a:lvl9pPr>
          </a:lstStyle>
          <a:p>
            <a:endParaRPr/>
          </a:p>
        </p:txBody>
      </p:sp>
      <p:sp>
        <p:nvSpPr>
          <p:cNvPr id="105" name="Google Shape;105;p17"/>
          <p:cNvSpPr/>
          <p:nvPr/>
        </p:nvSpPr>
        <p:spPr>
          <a:xfrm>
            <a:off x="4572000" y="474246"/>
            <a:ext cx="3455720" cy="188312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6" name="Google Shape;106;p17"/>
          <p:cNvSpPr txBox="1">
            <a:spLocks noGrp="1"/>
          </p:cNvSpPr>
          <p:nvPr>
            <p:ph type="body" idx="5"/>
          </p:nvPr>
        </p:nvSpPr>
        <p:spPr>
          <a:xfrm>
            <a:off x="4764667" y="594506"/>
            <a:ext cx="3070500" cy="305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b="1"/>
            </a:lvl1pPr>
            <a:lvl2pPr marL="914400" lvl="1" indent="-342900" algn="l">
              <a:lnSpc>
                <a:spcPct val="100000"/>
              </a:lnSpc>
              <a:spcBef>
                <a:spcPts val="0"/>
              </a:spcBef>
              <a:spcAft>
                <a:spcPts val="0"/>
              </a:spcAft>
              <a:buClr>
                <a:schemeClr val="dk1"/>
              </a:buClr>
              <a:buSzPts val="1800"/>
              <a:buChar char="•"/>
              <a:defRPr b="1"/>
            </a:lvl2pPr>
            <a:lvl3pPr marL="1371600" lvl="2" indent="-342900" algn="l">
              <a:lnSpc>
                <a:spcPct val="100000"/>
              </a:lnSpc>
              <a:spcBef>
                <a:spcPts val="0"/>
              </a:spcBef>
              <a:spcAft>
                <a:spcPts val="0"/>
              </a:spcAft>
              <a:buClr>
                <a:schemeClr val="dk1"/>
              </a:buClr>
              <a:buSzPts val="1800"/>
              <a:buChar char="•"/>
              <a:defRPr b="1"/>
            </a:lvl3pPr>
            <a:lvl4pPr marL="1828800" lvl="3" indent="-342900" algn="l">
              <a:lnSpc>
                <a:spcPct val="100000"/>
              </a:lnSpc>
              <a:spcBef>
                <a:spcPts val="0"/>
              </a:spcBef>
              <a:spcAft>
                <a:spcPts val="0"/>
              </a:spcAft>
              <a:buClr>
                <a:schemeClr val="dk1"/>
              </a:buClr>
              <a:buSzPts val="1800"/>
              <a:buChar char="•"/>
              <a:defRPr b="1"/>
            </a:lvl4pPr>
            <a:lvl5pPr marL="2286000" lvl="4" indent="-342900" algn="l">
              <a:lnSpc>
                <a:spcPct val="100000"/>
              </a:lnSpc>
              <a:spcBef>
                <a:spcPts val="0"/>
              </a:spcBef>
              <a:spcAft>
                <a:spcPts val="0"/>
              </a:spcAft>
              <a:buClr>
                <a:schemeClr val="dk1"/>
              </a:buClr>
              <a:buSzPts val="1800"/>
              <a:buChar char="•"/>
              <a:defRPr b="1"/>
            </a:lvl5pPr>
            <a:lvl6pPr marL="2743200" lvl="5" indent="-228600" algn="l">
              <a:spcBef>
                <a:spcPts val="360"/>
              </a:spcBef>
              <a:spcAft>
                <a:spcPts val="0"/>
              </a:spcAft>
              <a:buClr>
                <a:schemeClr val="dk1"/>
              </a:buClr>
              <a:buSzPts val="1800"/>
              <a:buNone/>
              <a:defRPr b="1"/>
            </a:lvl6pPr>
            <a:lvl7pPr marL="3200400" lvl="6" indent="-342900" algn="l">
              <a:spcBef>
                <a:spcPts val="360"/>
              </a:spcBef>
              <a:spcAft>
                <a:spcPts val="0"/>
              </a:spcAft>
              <a:buClr>
                <a:schemeClr val="dk1"/>
              </a:buClr>
              <a:buSzPts val="1800"/>
              <a:buChar char="•"/>
              <a:defRPr b="1"/>
            </a:lvl7pPr>
            <a:lvl8pPr marL="3657600" lvl="7" indent="-342900" algn="l">
              <a:spcBef>
                <a:spcPts val="360"/>
              </a:spcBef>
              <a:spcAft>
                <a:spcPts val="0"/>
              </a:spcAft>
              <a:buClr>
                <a:schemeClr val="dk1"/>
              </a:buClr>
              <a:buSzPts val="1800"/>
              <a:buChar char="•"/>
              <a:defRPr b="1"/>
            </a:lvl8pPr>
            <a:lvl9pPr marL="4114800" lvl="8" indent="-342900" algn="l">
              <a:spcBef>
                <a:spcPts val="360"/>
              </a:spcBef>
              <a:spcAft>
                <a:spcPts val="0"/>
              </a:spcAft>
              <a:buClr>
                <a:schemeClr val="dk1"/>
              </a:buClr>
              <a:buSzPts val="1800"/>
              <a:buChar char="•"/>
              <a:defRPr b="1"/>
            </a:lvl9pPr>
          </a:lstStyle>
          <a:p>
            <a:endParaRPr/>
          </a:p>
        </p:txBody>
      </p:sp>
      <p:sp>
        <p:nvSpPr>
          <p:cNvPr id="107" name="Google Shape;107;p17"/>
          <p:cNvSpPr txBox="1">
            <a:spLocks noGrp="1"/>
          </p:cNvSpPr>
          <p:nvPr>
            <p:ph type="body" idx="6"/>
          </p:nvPr>
        </p:nvSpPr>
        <p:spPr>
          <a:xfrm>
            <a:off x="4738254" y="1020509"/>
            <a:ext cx="3099460" cy="120017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lvl1pPr>
            <a:lvl2pPr marL="914400" lvl="1" indent="-317500" algn="l">
              <a:lnSpc>
                <a:spcPct val="100000"/>
              </a:lnSpc>
              <a:spcBef>
                <a:spcPts val="0"/>
              </a:spcBef>
              <a:spcAft>
                <a:spcPts val="0"/>
              </a:spcAft>
              <a:buClr>
                <a:schemeClr val="dk1"/>
              </a:buClr>
              <a:buSzPts val="1400"/>
              <a:buChar char="•"/>
              <a:defRPr sz="1400"/>
            </a:lvl2pPr>
            <a:lvl3pPr marL="1371600" lvl="2" indent="-317500" algn="l">
              <a:lnSpc>
                <a:spcPct val="100000"/>
              </a:lnSpc>
              <a:spcBef>
                <a:spcPts val="0"/>
              </a:spcBef>
              <a:spcAft>
                <a:spcPts val="0"/>
              </a:spcAft>
              <a:buClr>
                <a:schemeClr val="dk1"/>
              </a:buClr>
              <a:buSzPts val="1400"/>
              <a:buChar char="•"/>
              <a:defRPr sz="1400"/>
            </a:lvl3pPr>
            <a:lvl4pPr marL="1828800" lvl="3" indent="-317500" algn="l">
              <a:lnSpc>
                <a:spcPct val="100000"/>
              </a:lnSpc>
              <a:spcBef>
                <a:spcPts val="0"/>
              </a:spcBef>
              <a:spcAft>
                <a:spcPts val="0"/>
              </a:spcAft>
              <a:buClr>
                <a:schemeClr val="dk1"/>
              </a:buClr>
              <a:buSzPts val="1400"/>
              <a:buChar char="•"/>
              <a:defRPr sz="1400"/>
            </a:lvl4pPr>
            <a:lvl5pPr marL="2286000" lvl="4" indent="-317500" algn="l">
              <a:lnSpc>
                <a:spcPct val="100000"/>
              </a:lnSpc>
              <a:spcBef>
                <a:spcPts val="0"/>
              </a:spcBef>
              <a:spcAft>
                <a:spcPts val="0"/>
              </a:spcAft>
              <a:buClr>
                <a:schemeClr val="dk1"/>
              </a:buClr>
              <a:buSzPts val="1400"/>
              <a:buChar char="•"/>
              <a:defRPr sz="1400"/>
            </a:lvl5pPr>
            <a:lvl6pPr marL="2743200" lvl="5" indent="-228600" algn="l">
              <a:spcBef>
                <a:spcPts val="360"/>
              </a:spcBef>
              <a:spcAft>
                <a:spcPts val="0"/>
              </a:spcAft>
              <a:buClr>
                <a:schemeClr val="dk1"/>
              </a:buClr>
              <a:buSzPts val="1400"/>
              <a:buNone/>
              <a:defRPr sz="1400"/>
            </a:lvl6pPr>
            <a:lvl7pPr marL="3200400" lvl="6" indent="-317500" algn="l">
              <a:spcBef>
                <a:spcPts val="360"/>
              </a:spcBef>
              <a:spcAft>
                <a:spcPts val="0"/>
              </a:spcAft>
              <a:buClr>
                <a:schemeClr val="dk1"/>
              </a:buClr>
              <a:buSzPts val="1400"/>
              <a:buChar char="•"/>
              <a:defRPr sz="1400"/>
            </a:lvl7pPr>
            <a:lvl8pPr marL="3657600" lvl="7" indent="-317500" algn="l">
              <a:spcBef>
                <a:spcPts val="360"/>
              </a:spcBef>
              <a:spcAft>
                <a:spcPts val="0"/>
              </a:spcAft>
              <a:buClr>
                <a:schemeClr val="dk1"/>
              </a:buClr>
              <a:buSzPts val="1400"/>
              <a:buChar char="•"/>
              <a:defRPr sz="1400"/>
            </a:lvl8pPr>
            <a:lvl9pPr marL="4114800" lvl="8" indent="-317500" algn="l">
              <a:spcBef>
                <a:spcPts val="360"/>
              </a:spcBef>
              <a:spcAft>
                <a:spcPts val="0"/>
              </a:spcAft>
              <a:buClr>
                <a:schemeClr val="dk1"/>
              </a:buClr>
              <a:buSzPts val="1400"/>
              <a:buChar char="•"/>
              <a:defRPr sz="1400"/>
            </a:lvl9pPr>
          </a:lstStyle>
          <a:p>
            <a:endParaRPr/>
          </a:p>
        </p:txBody>
      </p:sp>
      <p:sp>
        <p:nvSpPr>
          <p:cNvPr id="108" name="Google Shape;108;p17"/>
          <p:cNvSpPr/>
          <p:nvPr/>
        </p:nvSpPr>
        <p:spPr>
          <a:xfrm>
            <a:off x="1118941" y="2352799"/>
            <a:ext cx="3455720" cy="188312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9" name="Google Shape;109;p17"/>
          <p:cNvSpPr txBox="1">
            <a:spLocks noGrp="1"/>
          </p:cNvSpPr>
          <p:nvPr>
            <p:ph type="body" idx="7"/>
          </p:nvPr>
        </p:nvSpPr>
        <p:spPr>
          <a:xfrm>
            <a:off x="1311608" y="2473059"/>
            <a:ext cx="3067726" cy="30574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b="1"/>
            </a:lvl1pPr>
            <a:lvl2pPr marL="914400" lvl="1" indent="-342900" algn="l">
              <a:lnSpc>
                <a:spcPct val="100000"/>
              </a:lnSpc>
              <a:spcBef>
                <a:spcPts val="0"/>
              </a:spcBef>
              <a:spcAft>
                <a:spcPts val="0"/>
              </a:spcAft>
              <a:buClr>
                <a:schemeClr val="dk1"/>
              </a:buClr>
              <a:buSzPts val="1800"/>
              <a:buChar char="•"/>
              <a:defRPr b="1"/>
            </a:lvl2pPr>
            <a:lvl3pPr marL="1371600" lvl="2" indent="-342900" algn="l">
              <a:lnSpc>
                <a:spcPct val="100000"/>
              </a:lnSpc>
              <a:spcBef>
                <a:spcPts val="0"/>
              </a:spcBef>
              <a:spcAft>
                <a:spcPts val="0"/>
              </a:spcAft>
              <a:buClr>
                <a:schemeClr val="dk1"/>
              </a:buClr>
              <a:buSzPts val="1800"/>
              <a:buChar char="•"/>
              <a:defRPr b="1"/>
            </a:lvl3pPr>
            <a:lvl4pPr marL="1828800" lvl="3" indent="-342900" algn="l">
              <a:lnSpc>
                <a:spcPct val="100000"/>
              </a:lnSpc>
              <a:spcBef>
                <a:spcPts val="0"/>
              </a:spcBef>
              <a:spcAft>
                <a:spcPts val="0"/>
              </a:spcAft>
              <a:buClr>
                <a:schemeClr val="dk1"/>
              </a:buClr>
              <a:buSzPts val="1800"/>
              <a:buChar char="•"/>
              <a:defRPr b="1"/>
            </a:lvl4pPr>
            <a:lvl5pPr marL="2286000" lvl="4" indent="-342900" algn="l">
              <a:lnSpc>
                <a:spcPct val="100000"/>
              </a:lnSpc>
              <a:spcBef>
                <a:spcPts val="0"/>
              </a:spcBef>
              <a:spcAft>
                <a:spcPts val="0"/>
              </a:spcAft>
              <a:buClr>
                <a:schemeClr val="dk1"/>
              </a:buClr>
              <a:buSzPts val="1800"/>
              <a:buChar char="•"/>
              <a:defRPr b="1"/>
            </a:lvl5pPr>
            <a:lvl6pPr marL="2743200" lvl="5" indent="-228600" algn="l">
              <a:spcBef>
                <a:spcPts val="360"/>
              </a:spcBef>
              <a:spcAft>
                <a:spcPts val="0"/>
              </a:spcAft>
              <a:buClr>
                <a:schemeClr val="dk1"/>
              </a:buClr>
              <a:buSzPts val="1800"/>
              <a:buNone/>
              <a:defRPr b="1"/>
            </a:lvl6pPr>
            <a:lvl7pPr marL="3200400" lvl="6" indent="-342900" algn="l">
              <a:spcBef>
                <a:spcPts val="360"/>
              </a:spcBef>
              <a:spcAft>
                <a:spcPts val="0"/>
              </a:spcAft>
              <a:buClr>
                <a:schemeClr val="dk1"/>
              </a:buClr>
              <a:buSzPts val="1800"/>
              <a:buChar char="•"/>
              <a:defRPr b="1"/>
            </a:lvl7pPr>
            <a:lvl8pPr marL="3657600" lvl="7" indent="-342900" algn="l">
              <a:spcBef>
                <a:spcPts val="360"/>
              </a:spcBef>
              <a:spcAft>
                <a:spcPts val="0"/>
              </a:spcAft>
              <a:buClr>
                <a:schemeClr val="dk1"/>
              </a:buClr>
              <a:buSzPts val="1800"/>
              <a:buChar char="•"/>
              <a:defRPr b="1"/>
            </a:lvl8pPr>
            <a:lvl9pPr marL="4114800" lvl="8" indent="-342900" algn="l">
              <a:spcBef>
                <a:spcPts val="360"/>
              </a:spcBef>
              <a:spcAft>
                <a:spcPts val="0"/>
              </a:spcAft>
              <a:buClr>
                <a:schemeClr val="dk1"/>
              </a:buClr>
              <a:buSzPts val="1800"/>
              <a:buChar char="•"/>
              <a:defRPr b="1"/>
            </a:lvl9pPr>
          </a:lstStyle>
          <a:p>
            <a:endParaRPr/>
          </a:p>
        </p:txBody>
      </p:sp>
      <p:sp>
        <p:nvSpPr>
          <p:cNvPr id="110" name="Google Shape;110;p17"/>
          <p:cNvSpPr txBox="1">
            <a:spLocks noGrp="1"/>
          </p:cNvSpPr>
          <p:nvPr>
            <p:ph type="body" idx="8"/>
          </p:nvPr>
        </p:nvSpPr>
        <p:spPr>
          <a:xfrm>
            <a:off x="1285195" y="2899062"/>
            <a:ext cx="3099460" cy="120017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lvl1pPr>
            <a:lvl2pPr marL="914400" lvl="1" indent="-317500" algn="l">
              <a:lnSpc>
                <a:spcPct val="100000"/>
              </a:lnSpc>
              <a:spcBef>
                <a:spcPts val="0"/>
              </a:spcBef>
              <a:spcAft>
                <a:spcPts val="0"/>
              </a:spcAft>
              <a:buClr>
                <a:schemeClr val="dk1"/>
              </a:buClr>
              <a:buSzPts val="1400"/>
              <a:buChar char="•"/>
              <a:defRPr sz="1400"/>
            </a:lvl2pPr>
            <a:lvl3pPr marL="1371600" lvl="2" indent="-317500" algn="l">
              <a:lnSpc>
                <a:spcPct val="100000"/>
              </a:lnSpc>
              <a:spcBef>
                <a:spcPts val="0"/>
              </a:spcBef>
              <a:spcAft>
                <a:spcPts val="0"/>
              </a:spcAft>
              <a:buClr>
                <a:schemeClr val="dk1"/>
              </a:buClr>
              <a:buSzPts val="1400"/>
              <a:buChar char="•"/>
              <a:defRPr sz="1400"/>
            </a:lvl3pPr>
            <a:lvl4pPr marL="1828800" lvl="3" indent="-317500" algn="l">
              <a:lnSpc>
                <a:spcPct val="100000"/>
              </a:lnSpc>
              <a:spcBef>
                <a:spcPts val="0"/>
              </a:spcBef>
              <a:spcAft>
                <a:spcPts val="0"/>
              </a:spcAft>
              <a:buClr>
                <a:schemeClr val="dk1"/>
              </a:buClr>
              <a:buSzPts val="1400"/>
              <a:buChar char="•"/>
              <a:defRPr sz="1400"/>
            </a:lvl4pPr>
            <a:lvl5pPr marL="2286000" lvl="4" indent="-317500" algn="l">
              <a:lnSpc>
                <a:spcPct val="100000"/>
              </a:lnSpc>
              <a:spcBef>
                <a:spcPts val="0"/>
              </a:spcBef>
              <a:spcAft>
                <a:spcPts val="0"/>
              </a:spcAft>
              <a:buClr>
                <a:schemeClr val="dk1"/>
              </a:buClr>
              <a:buSzPts val="1400"/>
              <a:buChar char="•"/>
              <a:defRPr sz="1400"/>
            </a:lvl5pPr>
            <a:lvl6pPr marL="2743200" lvl="5" indent="-228600" algn="l">
              <a:spcBef>
                <a:spcPts val="360"/>
              </a:spcBef>
              <a:spcAft>
                <a:spcPts val="0"/>
              </a:spcAft>
              <a:buClr>
                <a:schemeClr val="dk1"/>
              </a:buClr>
              <a:buSzPts val="1400"/>
              <a:buNone/>
              <a:defRPr sz="1400"/>
            </a:lvl6pPr>
            <a:lvl7pPr marL="3200400" lvl="6" indent="-317500" algn="l">
              <a:spcBef>
                <a:spcPts val="360"/>
              </a:spcBef>
              <a:spcAft>
                <a:spcPts val="0"/>
              </a:spcAft>
              <a:buClr>
                <a:schemeClr val="dk1"/>
              </a:buClr>
              <a:buSzPts val="1400"/>
              <a:buChar char="•"/>
              <a:defRPr sz="1400"/>
            </a:lvl7pPr>
            <a:lvl8pPr marL="3657600" lvl="7" indent="-317500" algn="l">
              <a:spcBef>
                <a:spcPts val="360"/>
              </a:spcBef>
              <a:spcAft>
                <a:spcPts val="0"/>
              </a:spcAft>
              <a:buClr>
                <a:schemeClr val="dk1"/>
              </a:buClr>
              <a:buSzPts val="1400"/>
              <a:buChar char="•"/>
              <a:defRPr sz="1400"/>
            </a:lvl8pPr>
            <a:lvl9pPr marL="4114800" lvl="8" indent="-317500" algn="l">
              <a:spcBef>
                <a:spcPts val="360"/>
              </a:spcBef>
              <a:spcAft>
                <a:spcPts val="0"/>
              </a:spcAft>
              <a:buClr>
                <a:schemeClr val="dk1"/>
              </a:buClr>
              <a:buSzPts val="1400"/>
              <a:buChar char="•"/>
              <a:defRPr sz="14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our Blurb (Color)">
  <p:cSld name="Four Blurb (Color)">
    <p:spTree>
      <p:nvGrpSpPr>
        <p:cNvPr id="1" name="Shape 111"/>
        <p:cNvGrpSpPr/>
        <p:nvPr/>
      </p:nvGrpSpPr>
      <p:grpSpPr>
        <a:xfrm>
          <a:off x="0" y="0"/>
          <a:ext cx="0" cy="0"/>
          <a:chOff x="0" y="0"/>
          <a:chExt cx="0" cy="0"/>
        </a:xfrm>
      </p:grpSpPr>
      <p:sp>
        <p:nvSpPr>
          <p:cNvPr id="112" name="Google Shape;112;p18"/>
          <p:cNvSpPr/>
          <p:nvPr/>
        </p:nvSpPr>
        <p:spPr>
          <a:xfrm>
            <a:off x="1116280" y="469679"/>
            <a:ext cx="3455720" cy="1883120"/>
          </a:xfrm>
          <a:prstGeom prst="rect">
            <a:avLst/>
          </a:prstGeom>
          <a:noFill/>
          <a:ln w="127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3" name="Google Shape;113;p18"/>
          <p:cNvSpPr txBox="1">
            <a:spLocks noGrp="1"/>
          </p:cNvSpPr>
          <p:nvPr>
            <p:ph type="ftr" idx="11"/>
          </p:nvPr>
        </p:nvSpPr>
        <p:spPr>
          <a:xfrm>
            <a:off x="6813643" y="4808539"/>
            <a:ext cx="1636831" cy="1513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8"/>
          <p:cNvSpPr txBox="1">
            <a:spLocks noGrp="1"/>
          </p:cNvSpPr>
          <p:nvPr>
            <p:ph type="sldNum" idx="12"/>
          </p:nvPr>
        </p:nvSpPr>
        <p:spPr>
          <a:xfrm>
            <a:off x="8555168" y="4806024"/>
            <a:ext cx="311255" cy="153888"/>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5" name="Google Shape;115;p18"/>
          <p:cNvSpPr txBox="1">
            <a:spLocks noGrp="1"/>
          </p:cNvSpPr>
          <p:nvPr>
            <p:ph type="body" idx="1"/>
          </p:nvPr>
        </p:nvSpPr>
        <p:spPr>
          <a:xfrm>
            <a:off x="1308948" y="594506"/>
            <a:ext cx="3070386" cy="30574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b="1">
                <a:solidFill>
                  <a:schemeClr val="accent1"/>
                </a:solidFill>
              </a:defRPr>
            </a:lvl1pPr>
            <a:lvl2pPr marL="914400" lvl="1" indent="-342900" algn="l">
              <a:lnSpc>
                <a:spcPct val="100000"/>
              </a:lnSpc>
              <a:spcBef>
                <a:spcPts val="0"/>
              </a:spcBef>
              <a:spcAft>
                <a:spcPts val="0"/>
              </a:spcAft>
              <a:buClr>
                <a:schemeClr val="accent1"/>
              </a:buClr>
              <a:buSzPts val="1800"/>
              <a:buChar char="•"/>
              <a:defRPr b="1">
                <a:solidFill>
                  <a:schemeClr val="accent1"/>
                </a:solidFill>
              </a:defRPr>
            </a:lvl2pPr>
            <a:lvl3pPr marL="1371600" lvl="2" indent="-342900" algn="l">
              <a:lnSpc>
                <a:spcPct val="100000"/>
              </a:lnSpc>
              <a:spcBef>
                <a:spcPts val="0"/>
              </a:spcBef>
              <a:spcAft>
                <a:spcPts val="0"/>
              </a:spcAft>
              <a:buClr>
                <a:schemeClr val="accent1"/>
              </a:buClr>
              <a:buSzPts val="1800"/>
              <a:buChar char="•"/>
              <a:defRPr b="1">
                <a:solidFill>
                  <a:schemeClr val="accent1"/>
                </a:solidFill>
              </a:defRPr>
            </a:lvl3pPr>
            <a:lvl4pPr marL="1828800" lvl="3" indent="-342900" algn="l">
              <a:lnSpc>
                <a:spcPct val="100000"/>
              </a:lnSpc>
              <a:spcBef>
                <a:spcPts val="0"/>
              </a:spcBef>
              <a:spcAft>
                <a:spcPts val="0"/>
              </a:spcAft>
              <a:buClr>
                <a:schemeClr val="accent1"/>
              </a:buClr>
              <a:buSzPts val="1800"/>
              <a:buChar char="•"/>
              <a:defRPr b="1">
                <a:solidFill>
                  <a:schemeClr val="accent1"/>
                </a:solidFill>
              </a:defRPr>
            </a:lvl4pPr>
            <a:lvl5pPr marL="2286000" lvl="4" indent="-342900" algn="l">
              <a:lnSpc>
                <a:spcPct val="100000"/>
              </a:lnSpc>
              <a:spcBef>
                <a:spcPts val="0"/>
              </a:spcBef>
              <a:spcAft>
                <a:spcPts val="0"/>
              </a:spcAft>
              <a:buClr>
                <a:schemeClr val="accent1"/>
              </a:buClr>
              <a:buSzPts val="1800"/>
              <a:buChar char="•"/>
              <a:defRPr b="1">
                <a:solidFill>
                  <a:schemeClr val="accent1"/>
                </a:solidFill>
              </a:defRPr>
            </a:lvl5pPr>
            <a:lvl6pPr marL="2743200" lvl="5" indent="-228600" algn="l">
              <a:spcBef>
                <a:spcPts val="360"/>
              </a:spcBef>
              <a:spcAft>
                <a:spcPts val="0"/>
              </a:spcAft>
              <a:buClr>
                <a:schemeClr val="accent1"/>
              </a:buClr>
              <a:buSzPts val="1800"/>
              <a:buNone/>
              <a:defRPr b="1">
                <a:solidFill>
                  <a:schemeClr val="accent1"/>
                </a:solidFill>
              </a:defRPr>
            </a:lvl6pPr>
            <a:lvl7pPr marL="3200400" lvl="6" indent="-342900" algn="l">
              <a:spcBef>
                <a:spcPts val="360"/>
              </a:spcBef>
              <a:spcAft>
                <a:spcPts val="0"/>
              </a:spcAft>
              <a:buClr>
                <a:schemeClr val="accent1"/>
              </a:buClr>
              <a:buSzPts val="1800"/>
              <a:buChar char="•"/>
              <a:defRPr b="1">
                <a:solidFill>
                  <a:schemeClr val="accent1"/>
                </a:solidFill>
              </a:defRPr>
            </a:lvl7pPr>
            <a:lvl8pPr marL="3657600" lvl="7" indent="-342900" algn="l">
              <a:spcBef>
                <a:spcPts val="360"/>
              </a:spcBef>
              <a:spcAft>
                <a:spcPts val="0"/>
              </a:spcAft>
              <a:buClr>
                <a:schemeClr val="accent1"/>
              </a:buClr>
              <a:buSzPts val="1800"/>
              <a:buChar char="•"/>
              <a:defRPr b="1">
                <a:solidFill>
                  <a:schemeClr val="accent1"/>
                </a:solidFill>
              </a:defRPr>
            </a:lvl8pPr>
            <a:lvl9pPr marL="4114800" lvl="8" indent="-342900" algn="l">
              <a:spcBef>
                <a:spcPts val="360"/>
              </a:spcBef>
              <a:spcAft>
                <a:spcPts val="0"/>
              </a:spcAft>
              <a:buClr>
                <a:schemeClr val="accent1"/>
              </a:buClr>
              <a:buSzPts val="1800"/>
              <a:buChar char="•"/>
              <a:defRPr b="1">
                <a:solidFill>
                  <a:schemeClr val="accent1"/>
                </a:solidFill>
              </a:defRPr>
            </a:lvl9pPr>
          </a:lstStyle>
          <a:p>
            <a:endParaRPr/>
          </a:p>
        </p:txBody>
      </p:sp>
      <p:sp>
        <p:nvSpPr>
          <p:cNvPr id="116" name="Google Shape;116;p18"/>
          <p:cNvSpPr txBox="1">
            <a:spLocks noGrp="1"/>
          </p:cNvSpPr>
          <p:nvPr>
            <p:ph type="body" idx="2"/>
          </p:nvPr>
        </p:nvSpPr>
        <p:spPr>
          <a:xfrm>
            <a:off x="1282535" y="1020509"/>
            <a:ext cx="3099460" cy="120017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lvl1pPr>
            <a:lvl2pPr marL="914400" lvl="1" indent="-317500" algn="l">
              <a:lnSpc>
                <a:spcPct val="100000"/>
              </a:lnSpc>
              <a:spcBef>
                <a:spcPts val="0"/>
              </a:spcBef>
              <a:spcAft>
                <a:spcPts val="0"/>
              </a:spcAft>
              <a:buClr>
                <a:schemeClr val="dk1"/>
              </a:buClr>
              <a:buSzPts val="1400"/>
              <a:buChar char="•"/>
              <a:defRPr sz="1400"/>
            </a:lvl2pPr>
            <a:lvl3pPr marL="1371600" lvl="2" indent="-317500" algn="l">
              <a:lnSpc>
                <a:spcPct val="100000"/>
              </a:lnSpc>
              <a:spcBef>
                <a:spcPts val="0"/>
              </a:spcBef>
              <a:spcAft>
                <a:spcPts val="0"/>
              </a:spcAft>
              <a:buClr>
                <a:schemeClr val="dk1"/>
              </a:buClr>
              <a:buSzPts val="1400"/>
              <a:buChar char="•"/>
              <a:defRPr sz="1400"/>
            </a:lvl3pPr>
            <a:lvl4pPr marL="1828800" lvl="3" indent="-317500" algn="l">
              <a:lnSpc>
                <a:spcPct val="100000"/>
              </a:lnSpc>
              <a:spcBef>
                <a:spcPts val="0"/>
              </a:spcBef>
              <a:spcAft>
                <a:spcPts val="0"/>
              </a:spcAft>
              <a:buClr>
                <a:schemeClr val="dk1"/>
              </a:buClr>
              <a:buSzPts val="1400"/>
              <a:buChar char="•"/>
              <a:defRPr sz="1400"/>
            </a:lvl4pPr>
            <a:lvl5pPr marL="2286000" lvl="4" indent="-317500" algn="l">
              <a:lnSpc>
                <a:spcPct val="100000"/>
              </a:lnSpc>
              <a:spcBef>
                <a:spcPts val="0"/>
              </a:spcBef>
              <a:spcAft>
                <a:spcPts val="0"/>
              </a:spcAft>
              <a:buClr>
                <a:schemeClr val="dk1"/>
              </a:buClr>
              <a:buSzPts val="1400"/>
              <a:buChar char="•"/>
              <a:defRPr sz="1400"/>
            </a:lvl5pPr>
            <a:lvl6pPr marL="2743200" lvl="5" indent="-228600" algn="l">
              <a:spcBef>
                <a:spcPts val="360"/>
              </a:spcBef>
              <a:spcAft>
                <a:spcPts val="0"/>
              </a:spcAft>
              <a:buClr>
                <a:schemeClr val="dk1"/>
              </a:buClr>
              <a:buSzPts val="1400"/>
              <a:buNone/>
              <a:defRPr sz="1400"/>
            </a:lvl6pPr>
            <a:lvl7pPr marL="3200400" lvl="6" indent="-317500" algn="l">
              <a:spcBef>
                <a:spcPts val="360"/>
              </a:spcBef>
              <a:spcAft>
                <a:spcPts val="0"/>
              </a:spcAft>
              <a:buClr>
                <a:schemeClr val="dk1"/>
              </a:buClr>
              <a:buSzPts val="1400"/>
              <a:buChar char="•"/>
              <a:defRPr sz="1400"/>
            </a:lvl7pPr>
            <a:lvl8pPr marL="3657600" lvl="7" indent="-317500" algn="l">
              <a:spcBef>
                <a:spcPts val="360"/>
              </a:spcBef>
              <a:spcAft>
                <a:spcPts val="0"/>
              </a:spcAft>
              <a:buClr>
                <a:schemeClr val="dk1"/>
              </a:buClr>
              <a:buSzPts val="1400"/>
              <a:buChar char="•"/>
              <a:defRPr sz="1400"/>
            </a:lvl8pPr>
            <a:lvl9pPr marL="4114800" lvl="8" indent="-317500" algn="l">
              <a:spcBef>
                <a:spcPts val="360"/>
              </a:spcBef>
              <a:spcAft>
                <a:spcPts val="0"/>
              </a:spcAft>
              <a:buClr>
                <a:schemeClr val="dk1"/>
              </a:buClr>
              <a:buSzPts val="1400"/>
              <a:buChar char="•"/>
              <a:defRPr sz="1400"/>
            </a:lvl9pPr>
          </a:lstStyle>
          <a:p>
            <a:endParaRPr/>
          </a:p>
        </p:txBody>
      </p:sp>
      <p:sp>
        <p:nvSpPr>
          <p:cNvPr id="117" name="Google Shape;117;p18"/>
          <p:cNvSpPr/>
          <p:nvPr/>
        </p:nvSpPr>
        <p:spPr>
          <a:xfrm>
            <a:off x="4570669" y="2352799"/>
            <a:ext cx="3455720" cy="1883120"/>
          </a:xfrm>
          <a:prstGeom prst="rect">
            <a:avLst/>
          </a:prstGeom>
          <a:noFill/>
          <a:ln w="127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8" name="Google Shape;118;p18"/>
          <p:cNvSpPr txBox="1">
            <a:spLocks noGrp="1"/>
          </p:cNvSpPr>
          <p:nvPr>
            <p:ph type="body" idx="3"/>
          </p:nvPr>
        </p:nvSpPr>
        <p:spPr>
          <a:xfrm>
            <a:off x="4764667" y="2477626"/>
            <a:ext cx="3067725" cy="30574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4"/>
              </a:buClr>
              <a:buSzPts val="1800"/>
              <a:buNone/>
              <a:defRPr b="1">
                <a:solidFill>
                  <a:schemeClr val="accent4"/>
                </a:solidFill>
              </a:defRPr>
            </a:lvl1pPr>
            <a:lvl2pPr marL="914400" lvl="1" indent="-342900" algn="l">
              <a:lnSpc>
                <a:spcPct val="100000"/>
              </a:lnSpc>
              <a:spcBef>
                <a:spcPts val="0"/>
              </a:spcBef>
              <a:spcAft>
                <a:spcPts val="0"/>
              </a:spcAft>
              <a:buClr>
                <a:schemeClr val="accent4"/>
              </a:buClr>
              <a:buSzPts val="1800"/>
              <a:buChar char="•"/>
              <a:defRPr b="1">
                <a:solidFill>
                  <a:schemeClr val="accent4"/>
                </a:solidFill>
              </a:defRPr>
            </a:lvl2pPr>
            <a:lvl3pPr marL="1371600" lvl="2" indent="-342900" algn="l">
              <a:lnSpc>
                <a:spcPct val="100000"/>
              </a:lnSpc>
              <a:spcBef>
                <a:spcPts val="0"/>
              </a:spcBef>
              <a:spcAft>
                <a:spcPts val="0"/>
              </a:spcAft>
              <a:buClr>
                <a:schemeClr val="accent4"/>
              </a:buClr>
              <a:buSzPts val="1800"/>
              <a:buChar char="•"/>
              <a:defRPr b="1">
                <a:solidFill>
                  <a:schemeClr val="accent4"/>
                </a:solidFill>
              </a:defRPr>
            </a:lvl3pPr>
            <a:lvl4pPr marL="1828800" lvl="3" indent="-342900" algn="l">
              <a:lnSpc>
                <a:spcPct val="100000"/>
              </a:lnSpc>
              <a:spcBef>
                <a:spcPts val="0"/>
              </a:spcBef>
              <a:spcAft>
                <a:spcPts val="0"/>
              </a:spcAft>
              <a:buClr>
                <a:schemeClr val="accent4"/>
              </a:buClr>
              <a:buSzPts val="1800"/>
              <a:buChar char="•"/>
              <a:defRPr b="1">
                <a:solidFill>
                  <a:schemeClr val="accent4"/>
                </a:solidFill>
              </a:defRPr>
            </a:lvl4pPr>
            <a:lvl5pPr marL="2286000" lvl="4" indent="-342900" algn="l">
              <a:lnSpc>
                <a:spcPct val="100000"/>
              </a:lnSpc>
              <a:spcBef>
                <a:spcPts val="0"/>
              </a:spcBef>
              <a:spcAft>
                <a:spcPts val="0"/>
              </a:spcAft>
              <a:buClr>
                <a:schemeClr val="accent4"/>
              </a:buClr>
              <a:buSzPts val="1800"/>
              <a:buChar char="•"/>
              <a:defRPr b="1">
                <a:solidFill>
                  <a:schemeClr val="accent4"/>
                </a:solidFill>
              </a:defRPr>
            </a:lvl5pPr>
            <a:lvl6pPr marL="2743200" lvl="5" indent="-228600" algn="l">
              <a:spcBef>
                <a:spcPts val="360"/>
              </a:spcBef>
              <a:spcAft>
                <a:spcPts val="0"/>
              </a:spcAft>
              <a:buClr>
                <a:schemeClr val="accent4"/>
              </a:buClr>
              <a:buSzPts val="1800"/>
              <a:buNone/>
              <a:defRPr b="1">
                <a:solidFill>
                  <a:schemeClr val="accent4"/>
                </a:solidFill>
              </a:defRPr>
            </a:lvl6pPr>
            <a:lvl7pPr marL="3200400" lvl="6" indent="-342900" algn="l">
              <a:spcBef>
                <a:spcPts val="360"/>
              </a:spcBef>
              <a:spcAft>
                <a:spcPts val="0"/>
              </a:spcAft>
              <a:buClr>
                <a:schemeClr val="accent4"/>
              </a:buClr>
              <a:buSzPts val="1800"/>
              <a:buChar char="•"/>
              <a:defRPr b="1">
                <a:solidFill>
                  <a:schemeClr val="accent4"/>
                </a:solidFill>
              </a:defRPr>
            </a:lvl7pPr>
            <a:lvl8pPr marL="3657600" lvl="7" indent="-342900" algn="l">
              <a:spcBef>
                <a:spcPts val="360"/>
              </a:spcBef>
              <a:spcAft>
                <a:spcPts val="0"/>
              </a:spcAft>
              <a:buClr>
                <a:schemeClr val="accent4"/>
              </a:buClr>
              <a:buSzPts val="1800"/>
              <a:buChar char="•"/>
              <a:defRPr b="1">
                <a:solidFill>
                  <a:schemeClr val="accent4"/>
                </a:solidFill>
              </a:defRPr>
            </a:lvl8pPr>
            <a:lvl9pPr marL="4114800" lvl="8" indent="-342900" algn="l">
              <a:spcBef>
                <a:spcPts val="360"/>
              </a:spcBef>
              <a:spcAft>
                <a:spcPts val="0"/>
              </a:spcAft>
              <a:buClr>
                <a:schemeClr val="accent4"/>
              </a:buClr>
              <a:buSzPts val="1800"/>
              <a:buChar char="•"/>
              <a:defRPr b="1">
                <a:solidFill>
                  <a:schemeClr val="accent4"/>
                </a:solidFill>
              </a:defRPr>
            </a:lvl9pPr>
          </a:lstStyle>
          <a:p>
            <a:endParaRPr/>
          </a:p>
        </p:txBody>
      </p:sp>
      <p:sp>
        <p:nvSpPr>
          <p:cNvPr id="119" name="Google Shape;119;p18"/>
          <p:cNvSpPr txBox="1">
            <a:spLocks noGrp="1"/>
          </p:cNvSpPr>
          <p:nvPr>
            <p:ph type="body" idx="4"/>
          </p:nvPr>
        </p:nvSpPr>
        <p:spPr>
          <a:xfrm>
            <a:off x="4738254" y="2903629"/>
            <a:ext cx="3099460" cy="120017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lvl1pPr>
            <a:lvl2pPr marL="914400" lvl="1" indent="-317500" algn="l">
              <a:lnSpc>
                <a:spcPct val="100000"/>
              </a:lnSpc>
              <a:spcBef>
                <a:spcPts val="0"/>
              </a:spcBef>
              <a:spcAft>
                <a:spcPts val="0"/>
              </a:spcAft>
              <a:buClr>
                <a:schemeClr val="dk1"/>
              </a:buClr>
              <a:buSzPts val="1400"/>
              <a:buChar char="•"/>
              <a:defRPr sz="1400"/>
            </a:lvl2pPr>
            <a:lvl3pPr marL="1371600" lvl="2" indent="-317500" algn="l">
              <a:lnSpc>
                <a:spcPct val="100000"/>
              </a:lnSpc>
              <a:spcBef>
                <a:spcPts val="0"/>
              </a:spcBef>
              <a:spcAft>
                <a:spcPts val="0"/>
              </a:spcAft>
              <a:buClr>
                <a:schemeClr val="dk1"/>
              </a:buClr>
              <a:buSzPts val="1400"/>
              <a:buChar char="•"/>
              <a:defRPr sz="1400"/>
            </a:lvl3pPr>
            <a:lvl4pPr marL="1828800" lvl="3" indent="-317500" algn="l">
              <a:lnSpc>
                <a:spcPct val="100000"/>
              </a:lnSpc>
              <a:spcBef>
                <a:spcPts val="0"/>
              </a:spcBef>
              <a:spcAft>
                <a:spcPts val="0"/>
              </a:spcAft>
              <a:buClr>
                <a:schemeClr val="dk1"/>
              </a:buClr>
              <a:buSzPts val="1400"/>
              <a:buChar char="•"/>
              <a:defRPr sz="1400"/>
            </a:lvl4pPr>
            <a:lvl5pPr marL="2286000" lvl="4" indent="-317500" algn="l">
              <a:lnSpc>
                <a:spcPct val="100000"/>
              </a:lnSpc>
              <a:spcBef>
                <a:spcPts val="0"/>
              </a:spcBef>
              <a:spcAft>
                <a:spcPts val="0"/>
              </a:spcAft>
              <a:buClr>
                <a:schemeClr val="dk1"/>
              </a:buClr>
              <a:buSzPts val="1400"/>
              <a:buChar char="•"/>
              <a:defRPr sz="1400"/>
            </a:lvl5pPr>
            <a:lvl6pPr marL="2743200" lvl="5" indent="-228600" algn="l">
              <a:spcBef>
                <a:spcPts val="360"/>
              </a:spcBef>
              <a:spcAft>
                <a:spcPts val="0"/>
              </a:spcAft>
              <a:buClr>
                <a:schemeClr val="dk1"/>
              </a:buClr>
              <a:buSzPts val="1400"/>
              <a:buNone/>
              <a:defRPr sz="1400"/>
            </a:lvl6pPr>
            <a:lvl7pPr marL="3200400" lvl="6" indent="-317500" algn="l">
              <a:spcBef>
                <a:spcPts val="360"/>
              </a:spcBef>
              <a:spcAft>
                <a:spcPts val="0"/>
              </a:spcAft>
              <a:buClr>
                <a:schemeClr val="dk1"/>
              </a:buClr>
              <a:buSzPts val="1400"/>
              <a:buChar char="•"/>
              <a:defRPr sz="1400"/>
            </a:lvl7pPr>
            <a:lvl8pPr marL="3657600" lvl="7" indent="-317500" algn="l">
              <a:spcBef>
                <a:spcPts val="360"/>
              </a:spcBef>
              <a:spcAft>
                <a:spcPts val="0"/>
              </a:spcAft>
              <a:buClr>
                <a:schemeClr val="dk1"/>
              </a:buClr>
              <a:buSzPts val="1400"/>
              <a:buChar char="•"/>
              <a:defRPr sz="1400"/>
            </a:lvl8pPr>
            <a:lvl9pPr marL="4114800" lvl="8" indent="-317500" algn="l">
              <a:spcBef>
                <a:spcPts val="360"/>
              </a:spcBef>
              <a:spcAft>
                <a:spcPts val="0"/>
              </a:spcAft>
              <a:buClr>
                <a:schemeClr val="dk1"/>
              </a:buClr>
              <a:buSzPts val="1400"/>
              <a:buChar char="•"/>
              <a:defRPr sz="1400"/>
            </a:lvl9pPr>
          </a:lstStyle>
          <a:p>
            <a:endParaRPr/>
          </a:p>
        </p:txBody>
      </p:sp>
      <p:sp>
        <p:nvSpPr>
          <p:cNvPr id="120" name="Google Shape;120;p18"/>
          <p:cNvSpPr/>
          <p:nvPr/>
        </p:nvSpPr>
        <p:spPr>
          <a:xfrm>
            <a:off x="4572000" y="469679"/>
            <a:ext cx="3455720" cy="1883120"/>
          </a:xfrm>
          <a:prstGeom prst="rect">
            <a:avLst/>
          </a:prstGeom>
          <a:noFill/>
          <a:ln w="127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1" name="Google Shape;121;p18"/>
          <p:cNvSpPr txBox="1">
            <a:spLocks noGrp="1"/>
          </p:cNvSpPr>
          <p:nvPr>
            <p:ph type="body" idx="5"/>
          </p:nvPr>
        </p:nvSpPr>
        <p:spPr>
          <a:xfrm>
            <a:off x="4764667" y="594506"/>
            <a:ext cx="3070385" cy="30574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2"/>
              </a:buClr>
              <a:buSzPts val="1800"/>
              <a:buNone/>
              <a:defRPr b="1">
                <a:solidFill>
                  <a:schemeClr val="accent2"/>
                </a:solidFill>
              </a:defRPr>
            </a:lvl1pPr>
            <a:lvl2pPr marL="914400" lvl="1" indent="-342900" algn="l">
              <a:lnSpc>
                <a:spcPct val="100000"/>
              </a:lnSpc>
              <a:spcBef>
                <a:spcPts val="0"/>
              </a:spcBef>
              <a:spcAft>
                <a:spcPts val="0"/>
              </a:spcAft>
              <a:buClr>
                <a:schemeClr val="accent2"/>
              </a:buClr>
              <a:buSzPts val="1800"/>
              <a:buChar char="•"/>
              <a:defRPr b="1">
                <a:solidFill>
                  <a:schemeClr val="accent2"/>
                </a:solidFill>
              </a:defRPr>
            </a:lvl2pPr>
            <a:lvl3pPr marL="1371600" lvl="2" indent="-342900" algn="l">
              <a:lnSpc>
                <a:spcPct val="100000"/>
              </a:lnSpc>
              <a:spcBef>
                <a:spcPts val="0"/>
              </a:spcBef>
              <a:spcAft>
                <a:spcPts val="0"/>
              </a:spcAft>
              <a:buClr>
                <a:schemeClr val="accent2"/>
              </a:buClr>
              <a:buSzPts val="1800"/>
              <a:buChar char="•"/>
              <a:defRPr b="1">
                <a:solidFill>
                  <a:schemeClr val="accent2"/>
                </a:solidFill>
              </a:defRPr>
            </a:lvl3pPr>
            <a:lvl4pPr marL="1828800" lvl="3" indent="-342900" algn="l">
              <a:lnSpc>
                <a:spcPct val="100000"/>
              </a:lnSpc>
              <a:spcBef>
                <a:spcPts val="0"/>
              </a:spcBef>
              <a:spcAft>
                <a:spcPts val="0"/>
              </a:spcAft>
              <a:buClr>
                <a:schemeClr val="accent2"/>
              </a:buClr>
              <a:buSzPts val="1800"/>
              <a:buChar char="•"/>
              <a:defRPr b="1">
                <a:solidFill>
                  <a:schemeClr val="accent2"/>
                </a:solidFill>
              </a:defRPr>
            </a:lvl4pPr>
            <a:lvl5pPr marL="2286000" lvl="4" indent="-342900" algn="l">
              <a:lnSpc>
                <a:spcPct val="100000"/>
              </a:lnSpc>
              <a:spcBef>
                <a:spcPts val="0"/>
              </a:spcBef>
              <a:spcAft>
                <a:spcPts val="0"/>
              </a:spcAft>
              <a:buClr>
                <a:schemeClr val="accent2"/>
              </a:buClr>
              <a:buSzPts val="1800"/>
              <a:buChar char="•"/>
              <a:defRPr b="1">
                <a:solidFill>
                  <a:schemeClr val="accent2"/>
                </a:solidFill>
              </a:defRPr>
            </a:lvl5pPr>
            <a:lvl6pPr marL="2743200" lvl="5" indent="-228600" algn="l">
              <a:spcBef>
                <a:spcPts val="360"/>
              </a:spcBef>
              <a:spcAft>
                <a:spcPts val="0"/>
              </a:spcAft>
              <a:buClr>
                <a:schemeClr val="accent2"/>
              </a:buClr>
              <a:buSzPts val="1800"/>
              <a:buNone/>
              <a:defRPr b="1">
                <a:solidFill>
                  <a:schemeClr val="accent2"/>
                </a:solidFill>
              </a:defRPr>
            </a:lvl6pPr>
            <a:lvl7pPr marL="3200400" lvl="6" indent="-342900" algn="l">
              <a:spcBef>
                <a:spcPts val="360"/>
              </a:spcBef>
              <a:spcAft>
                <a:spcPts val="0"/>
              </a:spcAft>
              <a:buClr>
                <a:schemeClr val="accent2"/>
              </a:buClr>
              <a:buSzPts val="1800"/>
              <a:buChar char="•"/>
              <a:defRPr b="1">
                <a:solidFill>
                  <a:schemeClr val="accent2"/>
                </a:solidFill>
              </a:defRPr>
            </a:lvl7pPr>
            <a:lvl8pPr marL="3657600" lvl="7" indent="-342900" algn="l">
              <a:spcBef>
                <a:spcPts val="360"/>
              </a:spcBef>
              <a:spcAft>
                <a:spcPts val="0"/>
              </a:spcAft>
              <a:buClr>
                <a:schemeClr val="accent2"/>
              </a:buClr>
              <a:buSzPts val="1800"/>
              <a:buChar char="•"/>
              <a:defRPr b="1">
                <a:solidFill>
                  <a:schemeClr val="accent2"/>
                </a:solidFill>
              </a:defRPr>
            </a:lvl8pPr>
            <a:lvl9pPr marL="4114800" lvl="8" indent="-342900" algn="l">
              <a:spcBef>
                <a:spcPts val="360"/>
              </a:spcBef>
              <a:spcAft>
                <a:spcPts val="0"/>
              </a:spcAft>
              <a:buClr>
                <a:schemeClr val="accent2"/>
              </a:buClr>
              <a:buSzPts val="1800"/>
              <a:buChar char="•"/>
              <a:defRPr b="1">
                <a:solidFill>
                  <a:schemeClr val="accent2"/>
                </a:solidFill>
              </a:defRPr>
            </a:lvl9pPr>
          </a:lstStyle>
          <a:p>
            <a:endParaRPr/>
          </a:p>
        </p:txBody>
      </p:sp>
      <p:sp>
        <p:nvSpPr>
          <p:cNvPr id="122" name="Google Shape;122;p18"/>
          <p:cNvSpPr txBox="1">
            <a:spLocks noGrp="1"/>
          </p:cNvSpPr>
          <p:nvPr>
            <p:ph type="body" idx="6"/>
          </p:nvPr>
        </p:nvSpPr>
        <p:spPr>
          <a:xfrm>
            <a:off x="4738254" y="1020509"/>
            <a:ext cx="3099460" cy="120017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lvl1pPr>
            <a:lvl2pPr marL="914400" lvl="1" indent="-317500" algn="l">
              <a:lnSpc>
                <a:spcPct val="100000"/>
              </a:lnSpc>
              <a:spcBef>
                <a:spcPts val="0"/>
              </a:spcBef>
              <a:spcAft>
                <a:spcPts val="0"/>
              </a:spcAft>
              <a:buClr>
                <a:schemeClr val="dk1"/>
              </a:buClr>
              <a:buSzPts val="1400"/>
              <a:buChar char="•"/>
              <a:defRPr sz="1400"/>
            </a:lvl2pPr>
            <a:lvl3pPr marL="1371600" lvl="2" indent="-317500" algn="l">
              <a:lnSpc>
                <a:spcPct val="100000"/>
              </a:lnSpc>
              <a:spcBef>
                <a:spcPts val="0"/>
              </a:spcBef>
              <a:spcAft>
                <a:spcPts val="0"/>
              </a:spcAft>
              <a:buClr>
                <a:schemeClr val="dk1"/>
              </a:buClr>
              <a:buSzPts val="1400"/>
              <a:buChar char="•"/>
              <a:defRPr sz="1400"/>
            </a:lvl3pPr>
            <a:lvl4pPr marL="1828800" lvl="3" indent="-317500" algn="l">
              <a:lnSpc>
                <a:spcPct val="100000"/>
              </a:lnSpc>
              <a:spcBef>
                <a:spcPts val="0"/>
              </a:spcBef>
              <a:spcAft>
                <a:spcPts val="0"/>
              </a:spcAft>
              <a:buClr>
                <a:schemeClr val="dk1"/>
              </a:buClr>
              <a:buSzPts val="1400"/>
              <a:buChar char="•"/>
              <a:defRPr sz="1400"/>
            </a:lvl4pPr>
            <a:lvl5pPr marL="2286000" lvl="4" indent="-317500" algn="l">
              <a:lnSpc>
                <a:spcPct val="100000"/>
              </a:lnSpc>
              <a:spcBef>
                <a:spcPts val="0"/>
              </a:spcBef>
              <a:spcAft>
                <a:spcPts val="0"/>
              </a:spcAft>
              <a:buClr>
                <a:schemeClr val="dk1"/>
              </a:buClr>
              <a:buSzPts val="1400"/>
              <a:buChar char="•"/>
              <a:defRPr sz="1400"/>
            </a:lvl5pPr>
            <a:lvl6pPr marL="2743200" lvl="5" indent="-228600" algn="l">
              <a:spcBef>
                <a:spcPts val="360"/>
              </a:spcBef>
              <a:spcAft>
                <a:spcPts val="0"/>
              </a:spcAft>
              <a:buClr>
                <a:schemeClr val="dk1"/>
              </a:buClr>
              <a:buSzPts val="1400"/>
              <a:buNone/>
              <a:defRPr sz="1400"/>
            </a:lvl6pPr>
            <a:lvl7pPr marL="3200400" lvl="6" indent="-317500" algn="l">
              <a:spcBef>
                <a:spcPts val="360"/>
              </a:spcBef>
              <a:spcAft>
                <a:spcPts val="0"/>
              </a:spcAft>
              <a:buClr>
                <a:schemeClr val="dk1"/>
              </a:buClr>
              <a:buSzPts val="1400"/>
              <a:buChar char="•"/>
              <a:defRPr sz="1400"/>
            </a:lvl7pPr>
            <a:lvl8pPr marL="3657600" lvl="7" indent="-317500" algn="l">
              <a:spcBef>
                <a:spcPts val="360"/>
              </a:spcBef>
              <a:spcAft>
                <a:spcPts val="0"/>
              </a:spcAft>
              <a:buClr>
                <a:schemeClr val="dk1"/>
              </a:buClr>
              <a:buSzPts val="1400"/>
              <a:buChar char="•"/>
              <a:defRPr sz="1400"/>
            </a:lvl8pPr>
            <a:lvl9pPr marL="4114800" lvl="8" indent="-317500" algn="l">
              <a:spcBef>
                <a:spcPts val="360"/>
              </a:spcBef>
              <a:spcAft>
                <a:spcPts val="0"/>
              </a:spcAft>
              <a:buClr>
                <a:schemeClr val="dk1"/>
              </a:buClr>
              <a:buSzPts val="1400"/>
              <a:buChar char="•"/>
              <a:defRPr sz="1400"/>
            </a:lvl9pPr>
          </a:lstStyle>
          <a:p>
            <a:endParaRPr/>
          </a:p>
        </p:txBody>
      </p:sp>
      <p:sp>
        <p:nvSpPr>
          <p:cNvPr id="123" name="Google Shape;123;p18"/>
          <p:cNvSpPr/>
          <p:nvPr/>
        </p:nvSpPr>
        <p:spPr>
          <a:xfrm>
            <a:off x="1118941" y="2352799"/>
            <a:ext cx="3455720" cy="1883120"/>
          </a:xfrm>
          <a:prstGeom prst="rect">
            <a:avLst/>
          </a:prstGeom>
          <a:noFill/>
          <a:ln w="127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4" name="Google Shape;124;p18"/>
          <p:cNvSpPr txBox="1">
            <a:spLocks noGrp="1"/>
          </p:cNvSpPr>
          <p:nvPr>
            <p:ph type="body" idx="7"/>
          </p:nvPr>
        </p:nvSpPr>
        <p:spPr>
          <a:xfrm>
            <a:off x="1311608" y="2473059"/>
            <a:ext cx="3067726" cy="30574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3"/>
              </a:buClr>
              <a:buSzPts val="1800"/>
              <a:buNone/>
              <a:defRPr b="1">
                <a:solidFill>
                  <a:schemeClr val="accent3"/>
                </a:solidFill>
              </a:defRPr>
            </a:lvl1pPr>
            <a:lvl2pPr marL="914400" lvl="1" indent="-342900" algn="l">
              <a:lnSpc>
                <a:spcPct val="100000"/>
              </a:lnSpc>
              <a:spcBef>
                <a:spcPts val="0"/>
              </a:spcBef>
              <a:spcAft>
                <a:spcPts val="0"/>
              </a:spcAft>
              <a:buClr>
                <a:schemeClr val="accent3"/>
              </a:buClr>
              <a:buSzPts val="1800"/>
              <a:buChar char="•"/>
              <a:defRPr b="1">
                <a:solidFill>
                  <a:schemeClr val="accent3"/>
                </a:solidFill>
              </a:defRPr>
            </a:lvl2pPr>
            <a:lvl3pPr marL="1371600" lvl="2" indent="-342900" algn="l">
              <a:lnSpc>
                <a:spcPct val="100000"/>
              </a:lnSpc>
              <a:spcBef>
                <a:spcPts val="0"/>
              </a:spcBef>
              <a:spcAft>
                <a:spcPts val="0"/>
              </a:spcAft>
              <a:buClr>
                <a:schemeClr val="accent3"/>
              </a:buClr>
              <a:buSzPts val="1800"/>
              <a:buChar char="•"/>
              <a:defRPr b="1">
                <a:solidFill>
                  <a:schemeClr val="accent3"/>
                </a:solidFill>
              </a:defRPr>
            </a:lvl3pPr>
            <a:lvl4pPr marL="1828800" lvl="3" indent="-342900" algn="l">
              <a:lnSpc>
                <a:spcPct val="100000"/>
              </a:lnSpc>
              <a:spcBef>
                <a:spcPts val="0"/>
              </a:spcBef>
              <a:spcAft>
                <a:spcPts val="0"/>
              </a:spcAft>
              <a:buClr>
                <a:schemeClr val="accent3"/>
              </a:buClr>
              <a:buSzPts val="1800"/>
              <a:buChar char="•"/>
              <a:defRPr b="1">
                <a:solidFill>
                  <a:schemeClr val="accent3"/>
                </a:solidFill>
              </a:defRPr>
            </a:lvl4pPr>
            <a:lvl5pPr marL="2286000" lvl="4" indent="-342900" algn="l">
              <a:lnSpc>
                <a:spcPct val="100000"/>
              </a:lnSpc>
              <a:spcBef>
                <a:spcPts val="0"/>
              </a:spcBef>
              <a:spcAft>
                <a:spcPts val="0"/>
              </a:spcAft>
              <a:buClr>
                <a:schemeClr val="accent3"/>
              </a:buClr>
              <a:buSzPts val="1800"/>
              <a:buChar char="•"/>
              <a:defRPr b="1">
                <a:solidFill>
                  <a:schemeClr val="accent3"/>
                </a:solidFill>
              </a:defRPr>
            </a:lvl5pPr>
            <a:lvl6pPr marL="2743200" lvl="5" indent="-228600" algn="l">
              <a:spcBef>
                <a:spcPts val="360"/>
              </a:spcBef>
              <a:spcAft>
                <a:spcPts val="0"/>
              </a:spcAft>
              <a:buClr>
                <a:schemeClr val="accent3"/>
              </a:buClr>
              <a:buSzPts val="1800"/>
              <a:buNone/>
              <a:defRPr b="1">
                <a:solidFill>
                  <a:schemeClr val="accent3"/>
                </a:solidFill>
              </a:defRPr>
            </a:lvl6pPr>
            <a:lvl7pPr marL="3200400" lvl="6" indent="-342900" algn="l">
              <a:spcBef>
                <a:spcPts val="360"/>
              </a:spcBef>
              <a:spcAft>
                <a:spcPts val="0"/>
              </a:spcAft>
              <a:buClr>
                <a:schemeClr val="accent3"/>
              </a:buClr>
              <a:buSzPts val="1800"/>
              <a:buChar char="•"/>
              <a:defRPr b="1">
                <a:solidFill>
                  <a:schemeClr val="accent3"/>
                </a:solidFill>
              </a:defRPr>
            </a:lvl7pPr>
            <a:lvl8pPr marL="3657600" lvl="7" indent="-342900" algn="l">
              <a:spcBef>
                <a:spcPts val="360"/>
              </a:spcBef>
              <a:spcAft>
                <a:spcPts val="0"/>
              </a:spcAft>
              <a:buClr>
                <a:schemeClr val="accent3"/>
              </a:buClr>
              <a:buSzPts val="1800"/>
              <a:buChar char="•"/>
              <a:defRPr b="1">
                <a:solidFill>
                  <a:schemeClr val="accent3"/>
                </a:solidFill>
              </a:defRPr>
            </a:lvl8pPr>
            <a:lvl9pPr marL="4114800" lvl="8" indent="-342900" algn="l">
              <a:spcBef>
                <a:spcPts val="360"/>
              </a:spcBef>
              <a:spcAft>
                <a:spcPts val="0"/>
              </a:spcAft>
              <a:buClr>
                <a:schemeClr val="accent3"/>
              </a:buClr>
              <a:buSzPts val="1800"/>
              <a:buChar char="•"/>
              <a:defRPr b="1">
                <a:solidFill>
                  <a:schemeClr val="accent3"/>
                </a:solidFill>
              </a:defRPr>
            </a:lvl9pPr>
          </a:lstStyle>
          <a:p>
            <a:endParaRPr/>
          </a:p>
        </p:txBody>
      </p:sp>
      <p:sp>
        <p:nvSpPr>
          <p:cNvPr id="125" name="Google Shape;125;p18"/>
          <p:cNvSpPr txBox="1">
            <a:spLocks noGrp="1"/>
          </p:cNvSpPr>
          <p:nvPr>
            <p:ph type="body" idx="8"/>
          </p:nvPr>
        </p:nvSpPr>
        <p:spPr>
          <a:xfrm>
            <a:off x="1285195" y="2899062"/>
            <a:ext cx="3099460" cy="120017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lvl1pPr>
            <a:lvl2pPr marL="914400" lvl="1" indent="-317500" algn="l">
              <a:lnSpc>
                <a:spcPct val="100000"/>
              </a:lnSpc>
              <a:spcBef>
                <a:spcPts val="0"/>
              </a:spcBef>
              <a:spcAft>
                <a:spcPts val="0"/>
              </a:spcAft>
              <a:buClr>
                <a:schemeClr val="dk1"/>
              </a:buClr>
              <a:buSzPts val="1400"/>
              <a:buChar char="•"/>
              <a:defRPr sz="1400"/>
            </a:lvl2pPr>
            <a:lvl3pPr marL="1371600" lvl="2" indent="-317500" algn="l">
              <a:lnSpc>
                <a:spcPct val="100000"/>
              </a:lnSpc>
              <a:spcBef>
                <a:spcPts val="0"/>
              </a:spcBef>
              <a:spcAft>
                <a:spcPts val="0"/>
              </a:spcAft>
              <a:buClr>
                <a:schemeClr val="dk1"/>
              </a:buClr>
              <a:buSzPts val="1400"/>
              <a:buChar char="•"/>
              <a:defRPr sz="1400"/>
            </a:lvl3pPr>
            <a:lvl4pPr marL="1828800" lvl="3" indent="-317500" algn="l">
              <a:lnSpc>
                <a:spcPct val="100000"/>
              </a:lnSpc>
              <a:spcBef>
                <a:spcPts val="0"/>
              </a:spcBef>
              <a:spcAft>
                <a:spcPts val="0"/>
              </a:spcAft>
              <a:buClr>
                <a:schemeClr val="dk1"/>
              </a:buClr>
              <a:buSzPts val="1400"/>
              <a:buChar char="•"/>
              <a:defRPr sz="1400"/>
            </a:lvl4pPr>
            <a:lvl5pPr marL="2286000" lvl="4" indent="-317500" algn="l">
              <a:lnSpc>
                <a:spcPct val="100000"/>
              </a:lnSpc>
              <a:spcBef>
                <a:spcPts val="0"/>
              </a:spcBef>
              <a:spcAft>
                <a:spcPts val="0"/>
              </a:spcAft>
              <a:buClr>
                <a:schemeClr val="dk1"/>
              </a:buClr>
              <a:buSzPts val="1400"/>
              <a:buChar char="•"/>
              <a:defRPr sz="1400"/>
            </a:lvl5pPr>
            <a:lvl6pPr marL="2743200" lvl="5" indent="-228600" algn="l">
              <a:spcBef>
                <a:spcPts val="360"/>
              </a:spcBef>
              <a:spcAft>
                <a:spcPts val="0"/>
              </a:spcAft>
              <a:buClr>
                <a:schemeClr val="dk1"/>
              </a:buClr>
              <a:buSzPts val="1400"/>
              <a:buNone/>
              <a:defRPr sz="1400"/>
            </a:lvl6pPr>
            <a:lvl7pPr marL="3200400" lvl="6" indent="-317500" algn="l">
              <a:spcBef>
                <a:spcPts val="360"/>
              </a:spcBef>
              <a:spcAft>
                <a:spcPts val="0"/>
              </a:spcAft>
              <a:buClr>
                <a:schemeClr val="dk1"/>
              </a:buClr>
              <a:buSzPts val="1400"/>
              <a:buChar char="•"/>
              <a:defRPr sz="1400"/>
            </a:lvl7pPr>
            <a:lvl8pPr marL="3657600" lvl="7" indent="-317500" algn="l">
              <a:spcBef>
                <a:spcPts val="360"/>
              </a:spcBef>
              <a:spcAft>
                <a:spcPts val="0"/>
              </a:spcAft>
              <a:buClr>
                <a:schemeClr val="dk1"/>
              </a:buClr>
              <a:buSzPts val="1400"/>
              <a:buChar char="•"/>
              <a:defRPr sz="1400"/>
            </a:lvl8pPr>
            <a:lvl9pPr marL="4114800" lvl="8" indent="-317500" algn="l">
              <a:spcBef>
                <a:spcPts val="360"/>
              </a:spcBef>
              <a:spcAft>
                <a:spcPts val="0"/>
              </a:spcAft>
              <a:buClr>
                <a:schemeClr val="dk1"/>
              </a:buClr>
              <a:buSzPts val="1400"/>
              <a:buChar char="•"/>
              <a:defRPr sz="14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our Blurb Horizontal (Color)">
  <p:cSld name="Four Blurb Horizontal (Color)">
    <p:spTree>
      <p:nvGrpSpPr>
        <p:cNvPr id="1" name="Shape 126"/>
        <p:cNvGrpSpPr/>
        <p:nvPr/>
      </p:nvGrpSpPr>
      <p:grpSpPr>
        <a:xfrm>
          <a:off x="0" y="0"/>
          <a:ext cx="0" cy="0"/>
          <a:chOff x="0" y="0"/>
          <a:chExt cx="0" cy="0"/>
        </a:xfrm>
      </p:grpSpPr>
      <p:sp>
        <p:nvSpPr>
          <p:cNvPr id="127" name="Google Shape;127;p19"/>
          <p:cNvSpPr txBox="1">
            <a:spLocks noGrp="1"/>
          </p:cNvSpPr>
          <p:nvPr>
            <p:ph type="dt" idx="10"/>
          </p:nvPr>
        </p:nvSpPr>
        <p:spPr>
          <a:xfrm>
            <a:off x="6105430" y="4808538"/>
            <a:ext cx="556442" cy="151374"/>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ftr" idx="11"/>
          </p:nvPr>
        </p:nvSpPr>
        <p:spPr>
          <a:xfrm>
            <a:off x="6813643" y="4808539"/>
            <a:ext cx="1636831" cy="1513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9"/>
          <p:cNvSpPr txBox="1">
            <a:spLocks noGrp="1"/>
          </p:cNvSpPr>
          <p:nvPr>
            <p:ph type="sldNum" idx="12"/>
          </p:nvPr>
        </p:nvSpPr>
        <p:spPr>
          <a:xfrm>
            <a:off x="8555168" y="4806024"/>
            <a:ext cx="311255" cy="153888"/>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0" name="Google Shape;130;p19"/>
          <p:cNvSpPr txBox="1">
            <a:spLocks noGrp="1"/>
          </p:cNvSpPr>
          <p:nvPr>
            <p:ph type="body" idx="1"/>
          </p:nvPr>
        </p:nvSpPr>
        <p:spPr>
          <a:xfrm>
            <a:off x="438473" y="1182486"/>
            <a:ext cx="1906142" cy="48064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b="1">
                <a:solidFill>
                  <a:schemeClr val="accent1"/>
                </a:solidFill>
              </a:defRPr>
            </a:lvl1pPr>
            <a:lvl2pPr marL="914400" lvl="1" indent="-342900" algn="l">
              <a:lnSpc>
                <a:spcPct val="100000"/>
              </a:lnSpc>
              <a:spcBef>
                <a:spcPts val="0"/>
              </a:spcBef>
              <a:spcAft>
                <a:spcPts val="0"/>
              </a:spcAft>
              <a:buClr>
                <a:schemeClr val="accent1"/>
              </a:buClr>
              <a:buSzPts val="1800"/>
              <a:buChar char="•"/>
              <a:defRPr b="1">
                <a:solidFill>
                  <a:schemeClr val="accent1"/>
                </a:solidFill>
              </a:defRPr>
            </a:lvl2pPr>
            <a:lvl3pPr marL="1371600" lvl="2" indent="-342900" algn="l">
              <a:lnSpc>
                <a:spcPct val="100000"/>
              </a:lnSpc>
              <a:spcBef>
                <a:spcPts val="0"/>
              </a:spcBef>
              <a:spcAft>
                <a:spcPts val="0"/>
              </a:spcAft>
              <a:buClr>
                <a:schemeClr val="accent1"/>
              </a:buClr>
              <a:buSzPts val="1800"/>
              <a:buChar char="•"/>
              <a:defRPr b="1">
                <a:solidFill>
                  <a:schemeClr val="accent1"/>
                </a:solidFill>
              </a:defRPr>
            </a:lvl3pPr>
            <a:lvl4pPr marL="1828800" lvl="3" indent="-342900" algn="l">
              <a:lnSpc>
                <a:spcPct val="100000"/>
              </a:lnSpc>
              <a:spcBef>
                <a:spcPts val="0"/>
              </a:spcBef>
              <a:spcAft>
                <a:spcPts val="0"/>
              </a:spcAft>
              <a:buClr>
                <a:schemeClr val="accent1"/>
              </a:buClr>
              <a:buSzPts val="1800"/>
              <a:buChar char="•"/>
              <a:defRPr b="1">
                <a:solidFill>
                  <a:schemeClr val="accent1"/>
                </a:solidFill>
              </a:defRPr>
            </a:lvl4pPr>
            <a:lvl5pPr marL="2286000" lvl="4" indent="-342900" algn="l">
              <a:lnSpc>
                <a:spcPct val="100000"/>
              </a:lnSpc>
              <a:spcBef>
                <a:spcPts val="0"/>
              </a:spcBef>
              <a:spcAft>
                <a:spcPts val="0"/>
              </a:spcAft>
              <a:buClr>
                <a:schemeClr val="accent1"/>
              </a:buClr>
              <a:buSzPts val="1800"/>
              <a:buChar char="•"/>
              <a:defRPr b="1">
                <a:solidFill>
                  <a:schemeClr val="accent1"/>
                </a:solidFill>
              </a:defRPr>
            </a:lvl5pPr>
            <a:lvl6pPr marL="2743200" lvl="5" indent="-228600" algn="l">
              <a:spcBef>
                <a:spcPts val="360"/>
              </a:spcBef>
              <a:spcAft>
                <a:spcPts val="0"/>
              </a:spcAft>
              <a:buClr>
                <a:schemeClr val="accent1"/>
              </a:buClr>
              <a:buSzPts val="1800"/>
              <a:buNone/>
              <a:defRPr b="1">
                <a:solidFill>
                  <a:schemeClr val="accent1"/>
                </a:solidFill>
              </a:defRPr>
            </a:lvl6pPr>
            <a:lvl7pPr marL="3200400" lvl="6" indent="-342900" algn="l">
              <a:spcBef>
                <a:spcPts val="360"/>
              </a:spcBef>
              <a:spcAft>
                <a:spcPts val="0"/>
              </a:spcAft>
              <a:buClr>
                <a:schemeClr val="accent1"/>
              </a:buClr>
              <a:buSzPts val="1800"/>
              <a:buChar char="•"/>
              <a:defRPr b="1">
                <a:solidFill>
                  <a:schemeClr val="accent1"/>
                </a:solidFill>
              </a:defRPr>
            </a:lvl7pPr>
            <a:lvl8pPr marL="3657600" lvl="7" indent="-342900" algn="l">
              <a:spcBef>
                <a:spcPts val="360"/>
              </a:spcBef>
              <a:spcAft>
                <a:spcPts val="0"/>
              </a:spcAft>
              <a:buClr>
                <a:schemeClr val="accent1"/>
              </a:buClr>
              <a:buSzPts val="1800"/>
              <a:buChar char="•"/>
              <a:defRPr b="1">
                <a:solidFill>
                  <a:schemeClr val="accent1"/>
                </a:solidFill>
              </a:defRPr>
            </a:lvl8pPr>
            <a:lvl9pPr marL="4114800" lvl="8" indent="-342900" algn="l">
              <a:spcBef>
                <a:spcPts val="360"/>
              </a:spcBef>
              <a:spcAft>
                <a:spcPts val="0"/>
              </a:spcAft>
              <a:buClr>
                <a:schemeClr val="accent1"/>
              </a:buClr>
              <a:buSzPts val="1800"/>
              <a:buChar char="•"/>
              <a:defRPr b="1">
                <a:solidFill>
                  <a:schemeClr val="accent1"/>
                </a:solidFill>
              </a:defRPr>
            </a:lvl9pPr>
          </a:lstStyle>
          <a:p>
            <a:endParaRPr/>
          </a:p>
        </p:txBody>
      </p:sp>
      <p:sp>
        <p:nvSpPr>
          <p:cNvPr id="131" name="Google Shape;131;p19"/>
          <p:cNvSpPr txBox="1">
            <a:spLocks noGrp="1"/>
          </p:cNvSpPr>
          <p:nvPr>
            <p:ph type="body" idx="2"/>
          </p:nvPr>
        </p:nvSpPr>
        <p:spPr>
          <a:xfrm>
            <a:off x="438473" y="1805954"/>
            <a:ext cx="1906142" cy="19566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lvl1pPr>
            <a:lvl2pPr marL="914400" lvl="1" indent="-317500" algn="l">
              <a:lnSpc>
                <a:spcPct val="100000"/>
              </a:lnSpc>
              <a:spcBef>
                <a:spcPts val="0"/>
              </a:spcBef>
              <a:spcAft>
                <a:spcPts val="0"/>
              </a:spcAft>
              <a:buClr>
                <a:schemeClr val="dk1"/>
              </a:buClr>
              <a:buSzPts val="1400"/>
              <a:buChar char="•"/>
              <a:defRPr sz="1400"/>
            </a:lvl2pPr>
            <a:lvl3pPr marL="1371600" lvl="2" indent="-317500" algn="l">
              <a:lnSpc>
                <a:spcPct val="100000"/>
              </a:lnSpc>
              <a:spcBef>
                <a:spcPts val="0"/>
              </a:spcBef>
              <a:spcAft>
                <a:spcPts val="0"/>
              </a:spcAft>
              <a:buClr>
                <a:schemeClr val="dk1"/>
              </a:buClr>
              <a:buSzPts val="1400"/>
              <a:buChar char="•"/>
              <a:defRPr sz="1400"/>
            </a:lvl3pPr>
            <a:lvl4pPr marL="1828800" lvl="3" indent="-317500" algn="l">
              <a:lnSpc>
                <a:spcPct val="100000"/>
              </a:lnSpc>
              <a:spcBef>
                <a:spcPts val="0"/>
              </a:spcBef>
              <a:spcAft>
                <a:spcPts val="0"/>
              </a:spcAft>
              <a:buClr>
                <a:schemeClr val="dk1"/>
              </a:buClr>
              <a:buSzPts val="1400"/>
              <a:buChar char="•"/>
              <a:defRPr sz="1400"/>
            </a:lvl4pPr>
            <a:lvl5pPr marL="2286000" lvl="4" indent="-317500" algn="l">
              <a:lnSpc>
                <a:spcPct val="100000"/>
              </a:lnSpc>
              <a:spcBef>
                <a:spcPts val="0"/>
              </a:spcBef>
              <a:spcAft>
                <a:spcPts val="0"/>
              </a:spcAft>
              <a:buClr>
                <a:schemeClr val="dk1"/>
              </a:buClr>
              <a:buSzPts val="1400"/>
              <a:buChar char="•"/>
              <a:defRPr sz="1400"/>
            </a:lvl5pPr>
            <a:lvl6pPr marL="2743200" lvl="5" indent="-228600" algn="l">
              <a:spcBef>
                <a:spcPts val="360"/>
              </a:spcBef>
              <a:spcAft>
                <a:spcPts val="0"/>
              </a:spcAft>
              <a:buClr>
                <a:schemeClr val="dk1"/>
              </a:buClr>
              <a:buSzPts val="1400"/>
              <a:buNone/>
              <a:defRPr sz="1400"/>
            </a:lvl6pPr>
            <a:lvl7pPr marL="3200400" lvl="6" indent="-317500" algn="l">
              <a:spcBef>
                <a:spcPts val="360"/>
              </a:spcBef>
              <a:spcAft>
                <a:spcPts val="0"/>
              </a:spcAft>
              <a:buClr>
                <a:schemeClr val="dk1"/>
              </a:buClr>
              <a:buSzPts val="1400"/>
              <a:buChar char="•"/>
              <a:defRPr sz="1400"/>
            </a:lvl7pPr>
            <a:lvl8pPr marL="3657600" lvl="7" indent="-317500" algn="l">
              <a:spcBef>
                <a:spcPts val="360"/>
              </a:spcBef>
              <a:spcAft>
                <a:spcPts val="0"/>
              </a:spcAft>
              <a:buClr>
                <a:schemeClr val="dk1"/>
              </a:buClr>
              <a:buSzPts val="1400"/>
              <a:buChar char="•"/>
              <a:defRPr sz="1400"/>
            </a:lvl8pPr>
            <a:lvl9pPr marL="4114800" lvl="8" indent="-317500" algn="l">
              <a:spcBef>
                <a:spcPts val="360"/>
              </a:spcBef>
              <a:spcAft>
                <a:spcPts val="0"/>
              </a:spcAft>
              <a:buClr>
                <a:schemeClr val="dk1"/>
              </a:buClr>
              <a:buSzPts val="1400"/>
              <a:buChar char="•"/>
              <a:defRPr sz="1400"/>
            </a:lvl9pPr>
          </a:lstStyle>
          <a:p>
            <a:endParaRPr/>
          </a:p>
        </p:txBody>
      </p:sp>
      <p:sp>
        <p:nvSpPr>
          <p:cNvPr id="132" name="Google Shape;132;p19"/>
          <p:cNvSpPr txBox="1">
            <a:spLocks noGrp="1"/>
          </p:cNvSpPr>
          <p:nvPr>
            <p:ph type="body" idx="3"/>
          </p:nvPr>
        </p:nvSpPr>
        <p:spPr>
          <a:xfrm>
            <a:off x="2560350" y="1182486"/>
            <a:ext cx="1906142" cy="48064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2"/>
              </a:buClr>
              <a:buSzPts val="1800"/>
              <a:buNone/>
              <a:defRPr b="1">
                <a:solidFill>
                  <a:schemeClr val="accent2"/>
                </a:solidFill>
              </a:defRPr>
            </a:lvl1pPr>
            <a:lvl2pPr marL="914400" lvl="1" indent="-342900" algn="l">
              <a:lnSpc>
                <a:spcPct val="100000"/>
              </a:lnSpc>
              <a:spcBef>
                <a:spcPts val="0"/>
              </a:spcBef>
              <a:spcAft>
                <a:spcPts val="0"/>
              </a:spcAft>
              <a:buClr>
                <a:schemeClr val="accent2"/>
              </a:buClr>
              <a:buSzPts val="1800"/>
              <a:buChar char="•"/>
              <a:defRPr b="1">
                <a:solidFill>
                  <a:schemeClr val="accent2"/>
                </a:solidFill>
              </a:defRPr>
            </a:lvl2pPr>
            <a:lvl3pPr marL="1371600" lvl="2" indent="-342900" algn="l">
              <a:lnSpc>
                <a:spcPct val="100000"/>
              </a:lnSpc>
              <a:spcBef>
                <a:spcPts val="0"/>
              </a:spcBef>
              <a:spcAft>
                <a:spcPts val="0"/>
              </a:spcAft>
              <a:buClr>
                <a:schemeClr val="accent2"/>
              </a:buClr>
              <a:buSzPts val="1800"/>
              <a:buChar char="•"/>
              <a:defRPr b="1">
                <a:solidFill>
                  <a:schemeClr val="accent2"/>
                </a:solidFill>
              </a:defRPr>
            </a:lvl3pPr>
            <a:lvl4pPr marL="1828800" lvl="3" indent="-342900" algn="l">
              <a:lnSpc>
                <a:spcPct val="100000"/>
              </a:lnSpc>
              <a:spcBef>
                <a:spcPts val="0"/>
              </a:spcBef>
              <a:spcAft>
                <a:spcPts val="0"/>
              </a:spcAft>
              <a:buClr>
                <a:schemeClr val="accent2"/>
              </a:buClr>
              <a:buSzPts val="1800"/>
              <a:buChar char="•"/>
              <a:defRPr b="1">
                <a:solidFill>
                  <a:schemeClr val="accent2"/>
                </a:solidFill>
              </a:defRPr>
            </a:lvl4pPr>
            <a:lvl5pPr marL="2286000" lvl="4" indent="-342900" algn="l">
              <a:lnSpc>
                <a:spcPct val="100000"/>
              </a:lnSpc>
              <a:spcBef>
                <a:spcPts val="0"/>
              </a:spcBef>
              <a:spcAft>
                <a:spcPts val="0"/>
              </a:spcAft>
              <a:buClr>
                <a:schemeClr val="accent2"/>
              </a:buClr>
              <a:buSzPts val="1800"/>
              <a:buChar char="•"/>
              <a:defRPr b="1">
                <a:solidFill>
                  <a:schemeClr val="accent2"/>
                </a:solidFill>
              </a:defRPr>
            </a:lvl5pPr>
            <a:lvl6pPr marL="2743200" lvl="5" indent="-228600" algn="l">
              <a:spcBef>
                <a:spcPts val="360"/>
              </a:spcBef>
              <a:spcAft>
                <a:spcPts val="0"/>
              </a:spcAft>
              <a:buClr>
                <a:schemeClr val="accent2"/>
              </a:buClr>
              <a:buSzPts val="1800"/>
              <a:buNone/>
              <a:defRPr b="1">
                <a:solidFill>
                  <a:schemeClr val="accent2"/>
                </a:solidFill>
              </a:defRPr>
            </a:lvl6pPr>
            <a:lvl7pPr marL="3200400" lvl="6" indent="-342900" algn="l">
              <a:spcBef>
                <a:spcPts val="360"/>
              </a:spcBef>
              <a:spcAft>
                <a:spcPts val="0"/>
              </a:spcAft>
              <a:buClr>
                <a:schemeClr val="accent2"/>
              </a:buClr>
              <a:buSzPts val="1800"/>
              <a:buChar char="•"/>
              <a:defRPr b="1">
                <a:solidFill>
                  <a:schemeClr val="accent2"/>
                </a:solidFill>
              </a:defRPr>
            </a:lvl7pPr>
            <a:lvl8pPr marL="3657600" lvl="7" indent="-342900" algn="l">
              <a:spcBef>
                <a:spcPts val="360"/>
              </a:spcBef>
              <a:spcAft>
                <a:spcPts val="0"/>
              </a:spcAft>
              <a:buClr>
                <a:schemeClr val="accent2"/>
              </a:buClr>
              <a:buSzPts val="1800"/>
              <a:buChar char="•"/>
              <a:defRPr b="1">
                <a:solidFill>
                  <a:schemeClr val="accent2"/>
                </a:solidFill>
              </a:defRPr>
            </a:lvl8pPr>
            <a:lvl9pPr marL="4114800" lvl="8" indent="-342900" algn="l">
              <a:spcBef>
                <a:spcPts val="360"/>
              </a:spcBef>
              <a:spcAft>
                <a:spcPts val="0"/>
              </a:spcAft>
              <a:buClr>
                <a:schemeClr val="accent2"/>
              </a:buClr>
              <a:buSzPts val="1800"/>
              <a:buChar char="•"/>
              <a:defRPr b="1">
                <a:solidFill>
                  <a:schemeClr val="accent2"/>
                </a:solidFill>
              </a:defRPr>
            </a:lvl9pPr>
          </a:lstStyle>
          <a:p>
            <a:endParaRPr/>
          </a:p>
        </p:txBody>
      </p:sp>
      <p:sp>
        <p:nvSpPr>
          <p:cNvPr id="133" name="Google Shape;133;p19"/>
          <p:cNvSpPr txBox="1">
            <a:spLocks noGrp="1"/>
          </p:cNvSpPr>
          <p:nvPr>
            <p:ph type="body" idx="4"/>
          </p:nvPr>
        </p:nvSpPr>
        <p:spPr>
          <a:xfrm>
            <a:off x="2560350" y="1805954"/>
            <a:ext cx="1906142" cy="19566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lvl1pPr>
            <a:lvl2pPr marL="914400" lvl="1" indent="-317500" algn="l">
              <a:lnSpc>
                <a:spcPct val="100000"/>
              </a:lnSpc>
              <a:spcBef>
                <a:spcPts val="0"/>
              </a:spcBef>
              <a:spcAft>
                <a:spcPts val="0"/>
              </a:spcAft>
              <a:buClr>
                <a:schemeClr val="dk1"/>
              </a:buClr>
              <a:buSzPts val="1400"/>
              <a:buChar char="•"/>
              <a:defRPr sz="1400"/>
            </a:lvl2pPr>
            <a:lvl3pPr marL="1371600" lvl="2" indent="-317500" algn="l">
              <a:lnSpc>
                <a:spcPct val="100000"/>
              </a:lnSpc>
              <a:spcBef>
                <a:spcPts val="0"/>
              </a:spcBef>
              <a:spcAft>
                <a:spcPts val="0"/>
              </a:spcAft>
              <a:buClr>
                <a:schemeClr val="dk1"/>
              </a:buClr>
              <a:buSzPts val="1400"/>
              <a:buChar char="•"/>
              <a:defRPr sz="1400"/>
            </a:lvl3pPr>
            <a:lvl4pPr marL="1828800" lvl="3" indent="-317500" algn="l">
              <a:lnSpc>
                <a:spcPct val="100000"/>
              </a:lnSpc>
              <a:spcBef>
                <a:spcPts val="0"/>
              </a:spcBef>
              <a:spcAft>
                <a:spcPts val="0"/>
              </a:spcAft>
              <a:buClr>
                <a:schemeClr val="dk1"/>
              </a:buClr>
              <a:buSzPts val="1400"/>
              <a:buChar char="•"/>
              <a:defRPr sz="1400"/>
            </a:lvl4pPr>
            <a:lvl5pPr marL="2286000" lvl="4" indent="-317500" algn="l">
              <a:lnSpc>
                <a:spcPct val="100000"/>
              </a:lnSpc>
              <a:spcBef>
                <a:spcPts val="0"/>
              </a:spcBef>
              <a:spcAft>
                <a:spcPts val="0"/>
              </a:spcAft>
              <a:buClr>
                <a:schemeClr val="dk1"/>
              </a:buClr>
              <a:buSzPts val="1400"/>
              <a:buChar char="•"/>
              <a:defRPr sz="1400"/>
            </a:lvl5pPr>
            <a:lvl6pPr marL="2743200" lvl="5" indent="-228600" algn="l">
              <a:spcBef>
                <a:spcPts val="360"/>
              </a:spcBef>
              <a:spcAft>
                <a:spcPts val="0"/>
              </a:spcAft>
              <a:buClr>
                <a:schemeClr val="dk1"/>
              </a:buClr>
              <a:buSzPts val="1400"/>
              <a:buNone/>
              <a:defRPr sz="1400"/>
            </a:lvl6pPr>
            <a:lvl7pPr marL="3200400" lvl="6" indent="-317500" algn="l">
              <a:spcBef>
                <a:spcPts val="360"/>
              </a:spcBef>
              <a:spcAft>
                <a:spcPts val="0"/>
              </a:spcAft>
              <a:buClr>
                <a:schemeClr val="dk1"/>
              </a:buClr>
              <a:buSzPts val="1400"/>
              <a:buChar char="•"/>
              <a:defRPr sz="1400"/>
            </a:lvl7pPr>
            <a:lvl8pPr marL="3657600" lvl="7" indent="-317500" algn="l">
              <a:spcBef>
                <a:spcPts val="360"/>
              </a:spcBef>
              <a:spcAft>
                <a:spcPts val="0"/>
              </a:spcAft>
              <a:buClr>
                <a:schemeClr val="dk1"/>
              </a:buClr>
              <a:buSzPts val="1400"/>
              <a:buChar char="•"/>
              <a:defRPr sz="1400"/>
            </a:lvl8pPr>
            <a:lvl9pPr marL="4114800" lvl="8" indent="-317500" algn="l">
              <a:spcBef>
                <a:spcPts val="360"/>
              </a:spcBef>
              <a:spcAft>
                <a:spcPts val="0"/>
              </a:spcAft>
              <a:buClr>
                <a:schemeClr val="dk1"/>
              </a:buClr>
              <a:buSzPts val="1400"/>
              <a:buChar char="•"/>
              <a:defRPr sz="1400"/>
            </a:lvl9pPr>
          </a:lstStyle>
          <a:p>
            <a:endParaRPr/>
          </a:p>
        </p:txBody>
      </p:sp>
      <p:sp>
        <p:nvSpPr>
          <p:cNvPr id="134" name="Google Shape;134;p19"/>
          <p:cNvSpPr txBox="1">
            <a:spLocks noGrp="1"/>
          </p:cNvSpPr>
          <p:nvPr>
            <p:ph type="body" idx="5"/>
          </p:nvPr>
        </p:nvSpPr>
        <p:spPr>
          <a:xfrm>
            <a:off x="4682227" y="1182486"/>
            <a:ext cx="1906142" cy="48064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3"/>
              </a:buClr>
              <a:buSzPts val="1800"/>
              <a:buNone/>
              <a:defRPr b="1">
                <a:solidFill>
                  <a:schemeClr val="accent3"/>
                </a:solidFill>
              </a:defRPr>
            </a:lvl1pPr>
            <a:lvl2pPr marL="914400" lvl="1" indent="-342900" algn="l">
              <a:lnSpc>
                <a:spcPct val="100000"/>
              </a:lnSpc>
              <a:spcBef>
                <a:spcPts val="0"/>
              </a:spcBef>
              <a:spcAft>
                <a:spcPts val="0"/>
              </a:spcAft>
              <a:buClr>
                <a:schemeClr val="accent3"/>
              </a:buClr>
              <a:buSzPts val="1800"/>
              <a:buChar char="•"/>
              <a:defRPr b="1">
                <a:solidFill>
                  <a:schemeClr val="accent3"/>
                </a:solidFill>
              </a:defRPr>
            </a:lvl2pPr>
            <a:lvl3pPr marL="1371600" lvl="2" indent="-342900" algn="l">
              <a:lnSpc>
                <a:spcPct val="100000"/>
              </a:lnSpc>
              <a:spcBef>
                <a:spcPts val="0"/>
              </a:spcBef>
              <a:spcAft>
                <a:spcPts val="0"/>
              </a:spcAft>
              <a:buClr>
                <a:schemeClr val="accent3"/>
              </a:buClr>
              <a:buSzPts val="1800"/>
              <a:buChar char="•"/>
              <a:defRPr b="1">
                <a:solidFill>
                  <a:schemeClr val="accent3"/>
                </a:solidFill>
              </a:defRPr>
            </a:lvl3pPr>
            <a:lvl4pPr marL="1828800" lvl="3" indent="-342900" algn="l">
              <a:lnSpc>
                <a:spcPct val="100000"/>
              </a:lnSpc>
              <a:spcBef>
                <a:spcPts val="0"/>
              </a:spcBef>
              <a:spcAft>
                <a:spcPts val="0"/>
              </a:spcAft>
              <a:buClr>
                <a:schemeClr val="accent3"/>
              </a:buClr>
              <a:buSzPts val="1800"/>
              <a:buChar char="•"/>
              <a:defRPr b="1">
                <a:solidFill>
                  <a:schemeClr val="accent3"/>
                </a:solidFill>
              </a:defRPr>
            </a:lvl4pPr>
            <a:lvl5pPr marL="2286000" lvl="4" indent="-342900" algn="l">
              <a:lnSpc>
                <a:spcPct val="100000"/>
              </a:lnSpc>
              <a:spcBef>
                <a:spcPts val="0"/>
              </a:spcBef>
              <a:spcAft>
                <a:spcPts val="0"/>
              </a:spcAft>
              <a:buClr>
                <a:schemeClr val="accent3"/>
              </a:buClr>
              <a:buSzPts val="1800"/>
              <a:buChar char="•"/>
              <a:defRPr b="1">
                <a:solidFill>
                  <a:schemeClr val="accent3"/>
                </a:solidFill>
              </a:defRPr>
            </a:lvl5pPr>
            <a:lvl6pPr marL="2743200" lvl="5" indent="-228600" algn="l">
              <a:spcBef>
                <a:spcPts val="360"/>
              </a:spcBef>
              <a:spcAft>
                <a:spcPts val="0"/>
              </a:spcAft>
              <a:buClr>
                <a:schemeClr val="accent3"/>
              </a:buClr>
              <a:buSzPts val="1800"/>
              <a:buNone/>
              <a:defRPr b="1">
                <a:solidFill>
                  <a:schemeClr val="accent3"/>
                </a:solidFill>
              </a:defRPr>
            </a:lvl6pPr>
            <a:lvl7pPr marL="3200400" lvl="6" indent="-342900" algn="l">
              <a:spcBef>
                <a:spcPts val="360"/>
              </a:spcBef>
              <a:spcAft>
                <a:spcPts val="0"/>
              </a:spcAft>
              <a:buClr>
                <a:schemeClr val="accent3"/>
              </a:buClr>
              <a:buSzPts val="1800"/>
              <a:buChar char="•"/>
              <a:defRPr b="1">
                <a:solidFill>
                  <a:schemeClr val="accent3"/>
                </a:solidFill>
              </a:defRPr>
            </a:lvl7pPr>
            <a:lvl8pPr marL="3657600" lvl="7" indent="-342900" algn="l">
              <a:spcBef>
                <a:spcPts val="360"/>
              </a:spcBef>
              <a:spcAft>
                <a:spcPts val="0"/>
              </a:spcAft>
              <a:buClr>
                <a:schemeClr val="accent3"/>
              </a:buClr>
              <a:buSzPts val="1800"/>
              <a:buChar char="•"/>
              <a:defRPr b="1">
                <a:solidFill>
                  <a:schemeClr val="accent3"/>
                </a:solidFill>
              </a:defRPr>
            </a:lvl8pPr>
            <a:lvl9pPr marL="4114800" lvl="8" indent="-342900" algn="l">
              <a:spcBef>
                <a:spcPts val="360"/>
              </a:spcBef>
              <a:spcAft>
                <a:spcPts val="0"/>
              </a:spcAft>
              <a:buClr>
                <a:schemeClr val="accent3"/>
              </a:buClr>
              <a:buSzPts val="1800"/>
              <a:buChar char="•"/>
              <a:defRPr b="1">
                <a:solidFill>
                  <a:schemeClr val="accent3"/>
                </a:solidFill>
              </a:defRPr>
            </a:lvl9pPr>
          </a:lstStyle>
          <a:p>
            <a:endParaRPr/>
          </a:p>
        </p:txBody>
      </p:sp>
      <p:sp>
        <p:nvSpPr>
          <p:cNvPr id="135" name="Google Shape;135;p19"/>
          <p:cNvSpPr txBox="1">
            <a:spLocks noGrp="1"/>
          </p:cNvSpPr>
          <p:nvPr>
            <p:ph type="body" idx="6"/>
          </p:nvPr>
        </p:nvSpPr>
        <p:spPr>
          <a:xfrm>
            <a:off x="4682227" y="1805954"/>
            <a:ext cx="1906142" cy="19566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lvl1pPr>
            <a:lvl2pPr marL="914400" lvl="1" indent="-317500" algn="l">
              <a:lnSpc>
                <a:spcPct val="100000"/>
              </a:lnSpc>
              <a:spcBef>
                <a:spcPts val="0"/>
              </a:spcBef>
              <a:spcAft>
                <a:spcPts val="0"/>
              </a:spcAft>
              <a:buClr>
                <a:schemeClr val="dk1"/>
              </a:buClr>
              <a:buSzPts val="1400"/>
              <a:buChar char="•"/>
              <a:defRPr sz="1400"/>
            </a:lvl2pPr>
            <a:lvl3pPr marL="1371600" lvl="2" indent="-317500" algn="l">
              <a:lnSpc>
                <a:spcPct val="100000"/>
              </a:lnSpc>
              <a:spcBef>
                <a:spcPts val="0"/>
              </a:spcBef>
              <a:spcAft>
                <a:spcPts val="0"/>
              </a:spcAft>
              <a:buClr>
                <a:schemeClr val="dk1"/>
              </a:buClr>
              <a:buSzPts val="1400"/>
              <a:buChar char="•"/>
              <a:defRPr sz="1400"/>
            </a:lvl3pPr>
            <a:lvl4pPr marL="1828800" lvl="3" indent="-317500" algn="l">
              <a:lnSpc>
                <a:spcPct val="100000"/>
              </a:lnSpc>
              <a:spcBef>
                <a:spcPts val="0"/>
              </a:spcBef>
              <a:spcAft>
                <a:spcPts val="0"/>
              </a:spcAft>
              <a:buClr>
                <a:schemeClr val="dk1"/>
              </a:buClr>
              <a:buSzPts val="1400"/>
              <a:buChar char="•"/>
              <a:defRPr sz="1400"/>
            </a:lvl4pPr>
            <a:lvl5pPr marL="2286000" lvl="4" indent="-317500" algn="l">
              <a:lnSpc>
                <a:spcPct val="100000"/>
              </a:lnSpc>
              <a:spcBef>
                <a:spcPts val="0"/>
              </a:spcBef>
              <a:spcAft>
                <a:spcPts val="0"/>
              </a:spcAft>
              <a:buClr>
                <a:schemeClr val="dk1"/>
              </a:buClr>
              <a:buSzPts val="1400"/>
              <a:buChar char="•"/>
              <a:defRPr sz="1400"/>
            </a:lvl5pPr>
            <a:lvl6pPr marL="2743200" lvl="5" indent="-228600" algn="l">
              <a:spcBef>
                <a:spcPts val="360"/>
              </a:spcBef>
              <a:spcAft>
                <a:spcPts val="0"/>
              </a:spcAft>
              <a:buClr>
                <a:schemeClr val="dk1"/>
              </a:buClr>
              <a:buSzPts val="1400"/>
              <a:buNone/>
              <a:defRPr sz="1400"/>
            </a:lvl6pPr>
            <a:lvl7pPr marL="3200400" lvl="6" indent="-317500" algn="l">
              <a:spcBef>
                <a:spcPts val="360"/>
              </a:spcBef>
              <a:spcAft>
                <a:spcPts val="0"/>
              </a:spcAft>
              <a:buClr>
                <a:schemeClr val="dk1"/>
              </a:buClr>
              <a:buSzPts val="1400"/>
              <a:buChar char="•"/>
              <a:defRPr sz="1400"/>
            </a:lvl7pPr>
            <a:lvl8pPr marL="3657600" lvl="7" indent="-317500" algn="l">
              <a:spcBef>
                <a:spcPts val="360"/>
              </a:spcBef>
              <a:spcAft>
                <a:spcPts val="0"/>
              </a:spcAft>
              <a:buClr>
                <a:schemeClr val="dk1"/>
              </a:buClr>
              <a:buSzPts val="1400"/>
              <a:buChar char="•"/>
              <a:defRPr sz="1400"/>
            </a:lvl8pPr>
            <a:lvl9pPr marL="4114800" lvl="8" indent="-317500" algn="l">
              <a:spcBef>
                <a:spcPts val="360"/>
              </a:spcBef>
              <a:spcAft>
                <a:spcPts val="0"/>
              </a:spcAft>
              <a:buClr>
                <a:schemeClr val="dk1"/>
              </a:buClr>
              <a:buSzPts val="1400"/>
              <a:buChar char="•"/>
              <a:defRPr sz="1400"/>
            </a:lvl9pPr>
          </a:lstStyle>
          <a:p>
            <a:endParaRPr/>
          </a:p>
        </p:txBody>
      </p:sp>
      <p:sp>
        <p:nvSpPr>
          <p:cNvPr id="136" name="Google Shape;136;p19"/>
          <p:cNvSpPr txBox="1">
            <a:spLocks noGrp="1"/>
          </p:cNvSpPr>
          <p:nvPr>
            <p:ph type="body" idx="7"/>
          </p:nvPr>
        </p:nvSpPr>
        <p:spPr>
          <a:xfrm>
            <a:off x="6804104" y="1182486"/>
            <a:ext cx="1906142" cy="48064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4"/>
              </a:buClr>
              <a:buSzPts val="1800"/>
              <a:buNone/>
              <a:defRPr b="1">
                <a:solidFill>
                  <a:schemeClr val="accent4"/>
                </a:solidFill>
              </a:defRPr>
            </a:lvl1pPr>
            <a:lvl2pPr marL="914400" lvl="1" indent="-342900" algn="l">
              <a:lnSpc>
                <a:spcPct val="100000"/>
              </a:lnSpc>
              <a:spcBef>
                <a:spcPts val="0"/>
              </a:spcBef>
              <a:spcAft>
                <a:spcPts val="0"/>
              </a:spcAft>
              <a:buClr>
                <a:schemeClr val="accent4"/>
              </a:buClr>
              <a:buSzPts val="1800"/>
              <a:buChar char="•"/>
              <a:defRPr b="1">
                <a:solidFill>
                  <a:schemeClr val="accent4"/>
                </a:solidFill>
              </a:defRPr>
            </a:lvl2pPr>
            <a:lvl3pPr marL="1371600" lvl="2" indent="-342900" algn="l">
              <a:lnSpc>
                <a:spcPct val="100000"/>
              </a:lnSpc>
              <a:spcBef>
                <a:spcPts val="0"/>
              </a:spcBef>
              <a:spcAft>
                <a:spcPts val="0"/>
              </a:spcAft>
              <a:buClr>
                <a:schemeClr val="accent4"/>
              </a:buClr>
              <a:buSzPts val="1800"/>
              <a:buChar char="•"/>
              <a:defRPr b="1">
                <a:solidFill>
                  <a:schemeClr val="accent4"/>
                </a:solidFill>
              </a:defRPr>
            </a:lvl3pPr>
            <a:lvl4pPr marL="1828800" lvl="3" indent="-342900" algn="l">
              <a:lnSpc>
                <a:spcPct val="100000"/>
              </a:lnSpc>
              <a:spcBef>
                <a:spcPts val="0"/>
              </a:spcBef>
              <a:spcAft>
                <a:spcPts val="0"/>
              </a:spcAft>
              <a:buClr>
                <a:schemeClr val="accent4"/>
              </a:buClr>
              <a:buSzPts val="1800"/>
              <a:buChar char="•"/>
              <a:defRPr b="1">
                <a:solidFill>
                  <a:schemeClr val="accent4"/>
                </a:solidFill>
              </a:defRPr>
            </a:lvl4pPr>
            <a:lvl5pPr marL="2286000" lvl="4" indent="-342900" algn="l">
              <a:lnSpc>
                <a:spcPct val="100000"/>
              </a:lnSpc>
              <a:spcBef>
                <a:spcPts val="0"/>
              </a:spcBef>
              <a:spcAft>
                <a:spcPts val="0"/>
              </a:spcAft>
              <a:buClr>
                <a:schemeClr val="accent4"/>
              </a:buClr>
              <a:buSzPts val="1800"/>
              <a:buChar char="•"/>
              <a:defRPr b="1">
                <a:solidFill>
                  <a:schemeClr val="accent4"/>
                </a:solidFill>
              </a:defRPr>
            </a:lvl5pPr>
            <a:lvl6pPr marL="2743200" lvl="5" indent="-228600" algn="l">
              <a:spcBef>
                <a:spcPts val="360"/>
              </a:spcBef>
              <a:spcAft>
                <a:spcPts val="0"/>
              </a:spcAft>
              <a:buClr>
                <a:schemeClr val="accent4"/>
              </a:buClr>
              <a:buSzPts val="1800"/>
              <a:buNone/>
              <a:defRPr b="1">
                <a:solidFill>
                  <a:schemeClr val="accent4"/>
                </a:solidFill>
              </a:defRPr>
            </a:lvl6pPr>
            <a:lvl7pPr marL="3200400" lvl="6" indent="-342900" algn="l">
              <a:spcBef>
                <a:spcPts val="360"/>
              </a:spcBef>
              <a:spcAft>
                <a:spcPts val="0"/>
              </a:spcAft>
              <a:buClr>
                <a:schemeClr val="accent4"/>
              </a:buClr>
              <a:buSzPts val="1800"/>
              <a:buChar char="•"/>
              <a:defRPr b="1">
                <a:solidFill>
                  <a:schemeClr val="accent4"/>
                </a:solidFill>
              </a:defRPr>
            </a:lvl7pPr>
            <a:lvl8pPr marL="3657600" lvl="7" indent="-342900" algn="l">
              <a:spcBef>
                <a:spcPts val="360"/>
              </a:spcBef>
              <a:spcAft>
                <a:spcPts val="0"/>
              </a:spcAft>
              <a:buClr>
                <a:schemeClr val="accent4"/>
              </a:buClr>
              <a:buSzPts val="1800"/>
              <a:buChar char="•"/>
              <a:defRPr b="1">
                <a:solidFill>
                  <a:schemeClr val="accent4"/>
                </a:solidFill>
              </a:defRPr>
            </a:lvl8pPr>
            <a:lvl9pPr marL="4114800" lvl="8" indent="-342900" algn="l">
              <a:spcBef>
                <a:spcPts val="360"/>
              </a:spcBef>
              <a:spcAft>
                <a:spcPts val="0"/>
              </a:spcAft>
              <a:buClr>
                <a:schemeClr val="accent4"/>
              </a:buClr>
              <a:buSzPts val="1800"/>
              <a:buChar char="•"/>
              <a:defRPr b="1">
                <a:solidFill>
                  <a:schemeClr val="accent4"/>
                </a:solidFill>
              </a:defRPr>
            </a:lvl9pPr>
          </a:lstStyle>
          <a:p>
            <a:endParaRPr/>
          </a:p>
        </p:txBody>
      </p:sp>
      <p:sp>
        <p:nvSpPr>
          <p:cNvPr id="137" name="Google Shape;137;p19"/>
          <p:cNvSpPr txBox="1">
            <a:spLocks noGrp="1"/>
          </p:cNvSpPr>
          <p:nvPr>
            <p:ph type="body" idx="8"/>
          </p:nvPr>
        </p:nvSpPr>
        <p:spPr>
          <a:xfrm>
            <a:off x="6804104" y="1805954"/>
            <a:ext cx="1906142" cy="19566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lvl1pPr>
            <a:lvl2pPr marL="914400" lvl="1" indent="-317500" algn="l">
              <a:lnSpc>
                <a:spcPct val="100000"/>
              </a:lnSpc>
              <a:spcBef>
                <a:spcPts val="0"/>
              </a:spcBef>
              <a:spcAft>
                <a:spcPts val="0"/>
              </a:spcAft>
              <a:buClr>
                <a:schemeClr val="dk1"/>
              </a:buClr>
              <a:buSzPts val="1400"/>
              <a:buChar char="•"/>
              <a:defRPr sz="1400"/>
            </a:lvl2pPr>
            <a:lvl3pPr marL="1371600" lvl="2" indent="-317500" algn="l">
              <a:lnSpc>
                <a:spcPct val="100000"/>
              </a:lnSpc>
              <a:spcBef>
                <a:spcPts val="0"/>
              </a:spcBef>
              <a:spcAft>
                <a:spcPts val="0"/>
              </a:spcAft>
              <a:buClr>
                <a:schemeClr val="dk1"/>
              </a:buClr>
              <a:buSzPts val="1400"/>
              <a:buChar char="•"/>
              <a:defRPr sz="1400"/>
            </a:lvl3pPr>
            <a:lvl4pPr marL="1828800" lvl="3" indent="-317500" algn="l">
              <a:lnSpc>
                <a:spcPct val="100000"/>
              </a:lnSpc>
              <a:spcBef>
                <a:spcPts val="0"/>
              </a:spcBef>
              <a:spcAft>
                <a:spcPts val="0"/>
              </a:spcAft>
              <a:buClr>
                <a:schemeClr val="dk1"/>
              </a:buClr>
              <a:buSzPts val="1400"/>
              <a:buChar char="•"/>
              <a:defRPr sz="1400"/>
            </a:lvl4pPr>
            <a:lvl5pPr marL="2286000" lvl="4" indent="-317500" algn="l">
              <a:lnSpc>
                <a:spcPct val="100000"/>
              </a:lnSpc>
              <a:spcBef>
                <a:spcPts val="0"/>
              </a:spcBef>
              <a:spcAft>
                <a:spcPts val="0"/>
              </a:spcAft>
              <a:buClr>
                <a:schemeClr val="dk1"/>
              </a:buClr>
              <a:buSzPts val="1400"/>
              <a:buChar char="•"/>
              <a:defRPr sz="1400"/>
            </a:lvl5pPr>
            <a:lvl6pPr marL="2743200" lvl="5" indent="-228600" algn="l">
              <a:spcBef>
                <a:spcPts val="360"/>
              </a:spcBef>
              <a:spcAft>
                <a:spcPts val="0"/>
              </a:spcAft>
              <a:buClr>
                <a:schemeClr val="dk1"/>
              </a:buClr>
              <a:buSzPts val="1400"/>
              <a:buNone/>
              <a:defRPr sz="1400"/>
            </a:lvl6pPr>
            <a:lvl7pPr marL="3200400" lvl="6" indent="-317500" algn="l">
              <a:spcBef>
                <a:spcPts val="360"/>
              </a:spcBef>
              <a:spcAft>
                <a:spcPts val="0"/>
              </a:spcAft>
              <a:buClr>
                <a:schemeClr val="dk1"/>
              </a:buClr>
              <a:buSzPts val="1400"/>
              <a:buChar char="•"/>
              <a:defRPr sz="1400"/>
            </a:lvl7pPr>
            <a:lvl8pPr marL="3657600" lvl="7" indent="-317500" algn="l">
              <a:spcBef>
                <a:spcPts val="360"/>
              </a:spcBef>
              <a:spcAft>
                <a:spcPts val="0"/>
              </a:spcAft>
              <a:buClr>
                <a:schemeClr val="dk1"/>
              </a:buClr>
              <a:buSzPts val="1400"/>
              <a:buChar char="•"/>
              <a:defRPr sz="1400"/>
            </a:lvl8pPr>
            <a:lvl9pPr marL="4114800" lvl="8" indent="-317500" algn="l">
              <a:spcBef>
                <a:spcPts val="360"/>
              </a:spcBef>
              <a:spcAft>
                <a:spcPts val="0"/>
              </a:spcAft>
              <a:buClr>
                <a:schemeClr val="dk1"/>
              </a:buClr>
              <a:buSzPts val="1400"/>
              <a:buChar char="•"/>
              <a:defRPr sz="14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our Blurb Horizontal (Grey)">
  <p:cSld name="Four Blurb Horizontal (Grey)">
    <p:spTree>
      <p:nvGrpSpPr>
        <p:cNvPr id="1" name="Shape 138"/>
        <p:cNvGrpSpPr/>
        <p:nvPr/>
      </p:nvGrpSpPr>
      <p:grpSpPr>
        <a:xfrm>
          <a:off x="0" y="0"/>
          <a:ext cx="0" cy="0"/>
          <a:chOff x="0" y="0"/>
          <a:chExt cx="0" cy="0"/>
        </a:xfrm>
      </p:grpSpPr>
      <p:sp>
        <p:nvSpPr>
          <p:cNvPr id="139" name="Google Shape;139;p20"/>
          <p:cNvSpPr txBox="1">
            <a:spLocks noGrp="1"/>
          </p:cNvSpPr>
          <p:nvPr>
            <p:ph type="dt" idx="10"/>
          </p:nvPr>
        </p:nvSpPr>
        <p:spPr>
          <a:xfrm>
            <a:off x="6105430" y="4808538"/>
            <a:ext cx="556442" cy="151374"/>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0"/>
          <p:cNvSpPr txBox="1">
            <a:spLocks noGrp="1"/>
          </p:cNvSpPr>
          <p:nvPr>
            <p:ph type="ftr" idx="11"/>
          </p:nvPr>
        </p:nvSpPr>
        <p:spPr>
          <a:xfrm>
            <a:off x="6813643" y="4808539"/>
            <a:ext cx="1636831" cy="1513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0"/>
          <p:cNvSpPr txBox="1">
            <a:spLocks noGrp="1"/>
          </p:cNvSpPr>
          <p:nvPr>
            <p:ph type="sldNum" idx="12"/>
          </p:nvPr>
        </p:nvSpPr>
        <p:spPr>
          <a:xfrm>
            <a:off x="8555168" y="4806024"/>
            <a:ext cx="311255" cy="153888"/>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2" name="Google Shape;142;p20"/>
          <p:cNvSpPr txBox="1">
            <a:spLocks noGrp="1"/>
          </p:cNvSpPr>
          <p:nvPr>
            <p:ph type="body" idx="1"/>
          </p:nvPr>
        </p:nvSpPr>
        <p:spPr>
          <a:xfrm>
            <a:off x="438473" y="1182486"/>
            <a:ext cx="1906142" cy="48064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5"/>
              </a:buClr>
              <a:buSzPts val="1800"/>
              <a:buNone/>
              <a:defRPr b="1">
                <a:solidFill>
                  <a:schemeClr val="accent5"/>
                </a:solidFill>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228600" algn="l">
              <a:spcBef>
                <a:spcPts val="360"/>
              </a:spcBef>
              <a:spcAft>
                <a:spcPts val="0"/>
              </a:spcAft>
              <a:buClr>
                <a:schemeClr val="dk1"/>
              </a:buClr>
              <a:buSzPts val="1800"/>
              <a:buNone/>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3" name="Google Shape;143;p20"/>
          <p:cNvSpPr txBox="1">
            <a:spLocks noGrp="1"/>
          </p:cNvSpPr>
          <p:nvPr>
            <p:ph type="body" idx="2"/>
          </p:nvPr>
        </p:nvSpPr>
        <p:spPr>
          <a:xfrm>
            <a:off x="438473" y="1805954"/>
            <a:ext cx="1906142" cy="19566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228600" algn="l">
              <a:spcBef>
                <a:spcPts val="360"/>
              </a:spcBef>
              <a:spcAft>
                <a:spcPts val="0"/>
              </a:spcAft>
              <a:buClr>
                <a:schemeClr val="dk1"/>
              </a:buClr>
              <a:buSzPts val="1800"/>
              <a:buNone/>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4" name="Google Shape;144;p20"/>
          <p:cNvSpPr txBox="1">
            <a:spLocks noGrp="1"/>
          </p:cNvSpPr>
          <p:nvPr>
            <p:ph type="body" idx="3"/>
          </p:nvPr>
        </p:nvSpPr>
        <p:spPr>
          <a:xfrm>
            <a:off x="2560350" y="1182486"/>
            <a:ext cx="1906142" cy="48064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6"/>
              </a:buClr>
              <a:buSzPts val="1800"/>
              <a:buNone/>
              <a:defRPr b="1">
                <a:solidFill>
                  <a:schemeClr val="accent6"/>
                </a:solidFill>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228600" algn="l">
              <a:spcBef>
                <a:spcPts val="360"/>
              </a:spcBef>
              <a:spcAft>
                <a:spcPts val="0"/>
              </a:spcAft>
              <a:buClr>
                <a:schemeClr val="dk1"/>
              </a:buClr>
              <a:buSzPts val="1800"/>
              <a:buNone/>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5" name="Google Shape;145;p20"/>
          <p:cNvSpPr txBox="1">
            <a:spLocks noGrp="1"/>
          </p:cNvSpPr>
          <p:nvPr>
            <p:ph type="body" idx="4"/>
          </p:nvPr>
        </p:nvSpPr>
        <p:spPr>
          <a:xfrm>
            <a:off x="2560350" y="1805954"/>
            <a:ext cx="1906142" cy="19566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228600" algn="l">
              <a:spcBef>
                <a:spcPts val="360"/>
              </a:spcBef>
              <a:spcAft>
                <a:spcPts val="0"/>
              </a:spcAft>
              <a:buClr>
                <a:schemeClr val="dk1"/>
              </a:buClr>
              <a:buSzPts val="1800"/>
              <a:buNone/>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6" name="Google Shape;146;p20"/>
          <p:cNvSpPr txBox="1">
            <a:spLocks noGrp="1"/>
          </p:cNvSpPr>
          <p:nvPr>
            <p:ph type="body" idx="5"/>
          </p:nvPr>
        </p:nvSpPr>
        <p:spPr>
          <a:xfrm>
            <a:off x="4682227" y="1182486"/>
            <a:ext cx="1906142" cy="48064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5"/>
              </a:buClr>
              <a:buSzPts val="1800"/>
              <a:buNone/>
              <a:defRPr b="1">
                <a:solidFill>
                  <a:schemeClr val="accent5"/>
                </a:solidFill>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228600" algn="l">
              <a:spcBef>
                <a:spcPts val="360"/>
              </a:spcBef>
              <a:spcAft>
                <a:spcPts val="0"/>
              </a:spcAft>
              <a:buClr>
                <a:schemeClr val="dk1"/>
              </a:buClr>
              <a:buSzPts val="1800"/>
              <a:buNone/>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7" name="Google Shape;147;p20"/>
          <p:cNvSpPr txBox="1">
            <a:spLocks noGrp="1"/>
          </p:cNvSpPr>
          <p:nvPr>
            <p:ph type="body" idx="6"/>
          </p:nvPr>
        </p:nvSpPr>
        <p:spPr>
          <a:xfrm>
            <a:off x="4682227" y="1805954"/>
            <a:ext cx="1906142" cy="19566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228600" algn="l">
              <a:spcBef>
                <a:spcPts val="360"/>
              </a:spcBef>
              <a:spcAft>
                <a:spcPts val="0"/>
              </a:spcAft>
              <a:buClr>
                <a:schemeClr val="dk1"/>
              </a:buClr>
              <a:buSzPts val="1800"/>
              <a:buNone/>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8" name="Google Shape;148;p20"/>
          <p:cNvSpPr txBox="1">
            <a:spLocks noGrp="1"/>
          </p:cNvSpPr>
          <p:nvPr>
            <p:ph type="body" idx="7"/>
          </p:nvPr>
        </p:nvSpPr>
        <p:spPr>
          <a:xfrm>
            <a:off x="6804104" y="1182486"/>
            <a:ext cx="1906142" cy="48064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6"/>
              </a:buClr>
              <a:buSzPts val="1800"/>
              <a:buNone/>
              <a:defRPr b="1">
                <a:solidFill>
                  <a:schemeClr val="accent6"/>
                </a:solidFill>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228600" algn="l">
              <a:spcBef>
                <a:spcPts val="360"/>
              </a:spcBef>
              <a:spcAft>
                <a:spcPts val="0"/>
              </a:spcAft>
              <a:buClr>
                <a:schemeClr val="dk1"/>
              </a:buClr>
              <a:buSzPts val="1800"/>
              <a:buNone/>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9" name="Google Shape;149;p20"/>
          <p:cNvSpPr txBox="1">
            <a:spLocks noGrp="1"/>
          </p:cNvSpPr>
          <p:nvPr>
            <p:ph type="body" idx="8"/>
          </p:nvPr>
        </p:nvSpPr>
        <p:spPr>
          <a:xfrm>
            <a:off x="6804104" y="1805954"/>
            <a:ext cx="1906142" cy="19566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b="0"/>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228600" algn="l">
              <a:spcBef>
                <a:spcPts val="360"/>
              </a:spcBef>
              <a:spcAft>
                <a:spcPts val="0"/>
              </a:spcAft>
              <a:buClr>
                <a:schemeClr val="dk1"/>
              </a:buClr>
              <a:buSzPts val="1800"/>
              <a:buNone/>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1219200" y="590550"/>
            <a:ext cx="6705600" cy="39243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4000"/>
              <a:buFont typeface="Helvetica Neue"/>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6813643" y="4808539"/>
            <a:ext cx="1636831" cy="1513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555168" y="4806024"/>
            <a:ext cx="311255" cy="153888"/>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Only">
  <p:cSld name="Content Only">
    <p:spTree>
      <p:nvGrpSpPr>
        <p:cNvPr id="1" name="Shape 29"/>
        <p:cNvGrpSpPr/>
        <p:nvPr/>
      </p:nvGrpSpPr>
      <p:grpSpPr>
        <a:xfrm>
          <a:off x="0" y="0"/>
          <a:ext cx="0" cy="0"/>
          <a:chOff x="0" y="0"/>
          <a:chExt cx="0" cy="0"/>
        </a:xfrm>
      </p:grpSpPr>
      <p:sp>
        <p:nvSpPr>
          <p:cNvPr id="30" name="Google Shape;30;p5"/>
          <p:cNvSpPr txBox="1">
            <a:spLocks noGrp="1"/>
          </p:cNvSpPr>
          <p:nvPr>
            <p:ph type="body" idx="1"/>
          </p:nvPr>
        </p:nvSpPr>
        <p:spPr>
          <a:xfrm>
            <a:off x="1219200" y="596900"/>
            <a:ext cx="6705600" cy="391795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228600" algn="l">
              <a:spcBef>
                <a:spcPts val="360"/>
              </a:spcBef>
              <a:spcAft>
                <a:spcPts val="0"/>
              </a:spcAft>
              <a:buClr>
                <a:schemeClr val="dk1"/>
              </a:buClr>
              <a:buSzPts val="1800"/>
              <a:buNone/>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5"/>
          <p:cNvSpPr txBox="1">
            <a:spLocks noGrp="1"/>
          </p:cNvSpPr>
          <p:nvPr>
            <p:ph type="ftr" idx="11"/>
          </p:nvPr>
        </p:nvSpPr>
        <p:spPr>
          <a:xfrm>
            <a:off x="6813643" y="4808539"/>
            <a:ext cx="1636831" cy="1513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555168" y="4806024"/>
            <a:ext cx="311255" cy="153888"/>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3"/>
        <p:cNvGrpSpPr/>
        <p:nvPr/>
      </p:nvGrpSpPr>
      <p:grpSpPr>
        <a:xfrm>
          <a:off x="0" y="0"/>
          <a:ext cx="0" cy="0"/>
          <a:chOff x="0" y="0"/>
          <a:chExt cx="0" cy="0"/>
        </a:xfrm>
      </p:grpSpPr>
      <p:sp>
        <p:nvSpPr>
          <p:cNvPr id="34" name="Google Shape;34;p6"/>
          <p:cNvSpPr txBox="1">
            <a:spLocks noGrp="1"/>
          </p:cNvSpPr>
          <p:nvPr>
            <p:ph type="body" idx="1"/>
          </p:nvPr>
        </p:nvSpPr>
        <p:spPr>
          <a:xfrm>
            <a:off x="1219200" y="2343150"/>
            <a:ext cx="6705600" cy="21717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228600" algn="l">
              <a:spcBef>
                <a:spcPts val="360"/>
              </a:spcBef>
              <a:spcAft>
                <a:spcPts val="0"/>
              </a:spcAft>
              <a:buClr>
                <a:schemeClr val="dk1"/>
              </a:buClr>
              <a:buSzPts val="1800"/>
              <a:buNone/>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 name="Google Shape;35;p6"/>
          <p:cNvSpPr txBox="1">
            <a:spLocks noGrp="1"/>
          </p:cNvSpPr>
          <p:nvPr>
            <p:ph type="ftr" idx="11"/>
          </p:nvPr>
        </p:nvSpPr>
        <p:spPr>
          <a:xfrm>
            <a:off x="6813643" y="4808539"/>
            <a:ext cx="1636831" cy="1513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8555168" y="4806024"/>
            <a:ext cx="311255" cy="153888"/>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6"/>
          <p:cNvSpPr txBox="1">
            <a:spLocks noGrp="1"/>
          </p:cNvSpPr>
          <p:nvPr>
            <p:ph type="title"/>
          </p:nvPr>
        </p:nvSpPr>
        <p:spPr>
          <a:xfrm>
            <a:off x="1219200" y="590550"/>
            <a:ext cx="6705600" cy="16383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4000"/>
              <a:buFont typeface="Helvetica Neue"/>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Image">
  <p:cSld name="Two Image">
    <p:spTree>
      <p:nvGrpSpPr>
        <p:cNvPr id="1" name="Shape 38"/>
        <p:cNvGrpSpPr/>
        <p:nvPr/>
      </p:nvGrpSpPr>
      <p:grpSpPr>
        <a:xfrm>
          <a:off x="0" y="0"/>
          <a:ext cx="0" cy="0"/>
          <a:chOff x="0" y="0"/>
          <a:chExt cx="0" cy="0"/>
        </a:xfrm>
      </p:grpSpPr>
      <p:sp>
        <p:nvSpPr>
          <p:cNvPr id="39" name="Google Shape;39;p7"/>
          <p:cNvSpPr txBox="1">
            <a:spLocks noGrp="1"/>
          </p:cNvSpPr>
          <p:nvPr>
            <p:ph type="ftr" idx="11"/>
          </p:nvPr>
        </p:nvSpPr>
        <p:spPr>
          <a:xfrm>
            <a:off x="6813643" y="4808539"/>
            <a:ext cx="1636831" cy="1513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7"/>
          <p:cNvSpPr txBox="1">
            <a:spLocks noGrp="1"/>
          </p:cNvSpPr>
          <p:nvPr>
            <p:ph type="sldNum" idx="12"/>
          </p:nvPr>
        </p:nvSpPr>
        <p:spPr>
          <a:xfrm>
            <a:off x="8555168" y="4806024"/>
            <a:ext cx="311255" cy="153888"/>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7"/>
          <p:cNvSpPr>
            <a:spLocks noGrp="1"/>
          </p:cNvSpPr>
          <p:nvPr>
            <p:ph type="pic" idx="2"/>
          </p:nvPr>
        </p:nvSpPr>
        <p:spPr>
          <a:xfrm>
            <a:off x="310777" y="590550"/>
            <a:ext cx="4064000" cy="3695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7"/>
          <p:cNvSpPr>
            <a:spLocks noGrp="1"/>
          </p:cNvSpPr>
          <p:nvPr>
            <p:ph type="pic" idx="3"/>
          </p:nvPr>
        </p:nvSpPr>
        <p:spPr>
          <a:xfrm>
            <a:off x="4769223" y="590550"/>
            <a:ext cx="4064000" cy="3695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 name="Google Shape;43;p7"/>
          <p:cNvSpPr txBox="1">
            <a:spLocks noGrp="1"/>
          </p:cNvSpPr>
          <p:nvPr>
            <p:ph type="body" idx="1"/>
          </p:nvPr>
        </p:nvSpPr>
        <p:spPr>
          <a:xfrm>
            <a:off x="1070013" y="4808539"/>
            <a:ext cx="3621375" cy="151373"/>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000"/>
              <a:buNone/>
              <a:defRPr sz="1000">
                <a:solidFill>
                  <a:schemeClr val="dk1"/>
                </a:solidFill>
              </a:defRPr>
            </a:lvl1pPr>
            <a:lvl2pPr marL="914400" lvl="1" indent="-228600" algn="l">
              <a:lnSpc>
                <a:spcPct val="100000"/>
              </a:lnSpc>
              <a:spcBef>
                <a:spcPts val="0"/>
              </a:spcBef>
              <a:spcAft>
                <a:spcPts val="0"/>
              </a:spcAft>
              <a:buClr>
                <a:schemeClr val="dk1"/>
              </a:buClr>
              <a:buSzPts val="1000"/>
              <a:buNone/>
              <a:defRPr sz="1000"/>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228600" algn="l">
              <a:spcBef>
                <a:spcPts val="180"/>
              </a:spcBef>
              <a:spcAft>
                <a:spcPts val="0"/>
              </a:spcAft>
              <a:buClr>
                <a:schemeClr val="dk1"/>
              </a:buClr>
              <a:buSzPts val="1000"/>
              <a:buNone/>
              <a:defRPr sz="1000"/>
            </a:lvl6pPr>
            <a:lvl7pPr marL="3200400" lvl="6" indent="-228600" algn="l">
              <a:spcBef>
                <a:spcPts val="180"/>
              </a:spcBef>
              <a:spcAft>
                <a:spcPts val="0"/>
              </a:spcAft>
              <a:buClr>
                <a:schemeClr val="dk1"/>
              </a:buClr>
              <a:buSzPts val="1000"/>
              <a:buNone/>
              <a:defRPr sz="1000"/>
            </a:lvl7pPr>
            <a:lvl8pPr marL="3657600" lvl="7" indent="-228600" algn="l">
              <a:spcBef>
                <a:spcPts val="180"/>
              </a:spcBef>
              <a:spcAft>
                <a:spcPts val="0"/>
              </a:spcAft>
              <a:buClr>
                <a:schemeClr val="dk1"/>
              </a:buClr>
              <a:buSzPts val="1000"/>
              <a:buNone/>
              <a:defRPr sz="1000"/>
            </a:lvl8pPr>
            <a:lvl9pPr marL="4114800" lvl="8" indent="-228600" algn="l">
              <a:spcBef>
                <a:spcPts val="180"/>
              </a:spcBef>
              <a:spcAft>
                <a:spcPts val="0"/>
              </a:spcAft>
              <a:buClr>
                <a:schemeClr val="dk1"/>
              </a:buClr>
              <a:buSzPts val="1000"/>
              <a:buNone/>
              <a:defRPr sz="1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ingle Image with Caption">
  <p:cSld name="Single Image with Caption">
    <p:spTree>
      <p:nvGrpSpPr>
        <p:cNvPr id="1" name="Shape 44"/>
        <p:cNvGrpSpPr/>
        <p:nvPr/>
      </p:nvGrpSpPr>
      <p:grpSpPr>
        <a:xfrm>
          <a:off x="0" y="0"/>
          <a:ext cx="0" cy="0"/>
          <a:chOff x="0" y="0"/>
          <a:chExt cx="0" cy="0"/>
        </a:xfrm>
      </p:grpSpPr>
      <p:sp>
        <p:nvSpPr>
          <p:cNvPr id="45" name="Google Shape;45;p8"/>
          <p:cNvSpPr>
            <a:spLocks noGrp="1"/>
          </p:cNvSpPr>
          <p:nvPr>
            <p:ph type="pic" idx="2"/>
          </p:nvPr>
        </p:nvSpPr>
        <p:spPr>
          <a:xfrm>
            <a:off x="1593410" y="590550"/>
            <a:ext cx="5920966" cy="3695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6" name="Google Shape;46;p8"/>
          <p:cNvSpPr txBox="1">
            <a:spLocks noGrp="1"/>
          </p:cNvSpPr>
          <p:nvPr>
            <p:ph type="body" idx="1"/>
          </p:nvPr>
        </p:nvSpPr>
        <p:spPr>
          <a:xfrm>
            <a:off x="1070013" y="4808539"/>
            <a:ext cx="3621375" cy="151373"/>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000"/>
              <a:buNone/>
              <a:defRPr sz="1000">
                <a:solidFill>
                  <a:schemeClr val="dk1"/>
                </a:solidFill>
              </a:defRPr>
            </a:lvl1pPr>
            <a:lvl2pPr marL="914400" lvl="1" indent="-228600" algn="l">
              <a:lnSpc>
                <a:spcPct val="100000"/>
              </a:lnSpc>
              <a:spcBef>
                <a:spcPts val="0"/>
              </a:spcBef>
              <a:spcAft>
                <a:spcPts val="0"/>
              </a:spcAft>
              <a:buClr>
                <a:schemeClr val="dk1"/>
              </a:buClr>
              <a:buSzPts val="1000"/>
              <a:buNone/>
              <a:defRPr sz="1000"/>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228600" algn="l">
              <a:spcBef>
                <a:spcPts val="180"/>
              </a:spcBef>
              <a:spcAft>
                <a:spcPts val="0"/>
              </a:spcAft>
              <a:buClr>
                <a:schemeClr val="dk1"/>
              </a:buClr>
              <a:buSzPts val="1000"/>
              <a:buNone/>
              <a:defRPr sz="1000"/>
            </a:lvl6pPr>
            <a:lvl7pPr marL="3200400" lvl="6" indent="-228600" algn="l">
              <a:spcBef>
                <a:spcPts val="180"/>
              </a:spcBef>
              <a:spcAft>
                <a:spcPts val="0"/>
              </a:spcAft>
              <a:buClr>
                <a:schemeClr val="dk1"/>
              </a:buClr>
              <a:buSzPts val="1000"/>
              <a:buNone/>
              <a:defRPr sz="1000"/>
            </a:lvl7pPr>
            <a:lvl8pPr marL="3657600" lvl="7" indent="-228600" algn="l">
              <a:spcBef>
                <a:spcPts val="180"/>
              </a:spcBef>
              <a:spcAft>
                <a:spcPts val="0"/>
              </a:spcAft>
              <a:buClr>
                <a:schemeClr val="dk1"/>
              </a:buClr>
              <a:buSzPts val="1000"/>
              <a:buNone/>
              <a:defRPr sz="1000"/>
            </a:lvl8pPr>
            <a:lvl9pPr marL="4114800" lvl="8" indent="-228600" algn="l">
              <a:spcBef>
                <a:spcPts val="180"/>
              </a:spcBef>
              <a:spcAft>
                <a:spcPts val="0"/>
              </a:spcAft>
              <a:buClr>
                <a:schemeClr val="dk1"/>
              </a:buClr>
              <a:buSzPts val="1000"/>
              <a:buNone/>
              <a:defRPr sz="1000"/>
            </a:lvl9pPr>
          </a:lstStyle>
          <a:p>
            <a:endParaRPr/>
          </a:p>
        </p:txBody>
      </p:sp>
      <p:sp>
        <p:nvSpPr>
          <p:cNvPr id="47" name="Google Shape;47;p8"/>
          <p:cNvSpPr txBox="1">
            <a:spLocks noGrp="1"/>
          </p:cNvSpPr>
          <p:nvPr>
            <p:ph type="ftr" idx="11"/>
          </p:nvPr>
        </p:nvSpPr>
        <p:spPr>
          <a:xfrm>
            <a:off x="6813643" y="4808539"/>
            <a:ext cx="1636831" cy="1513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sldNum" idx="12"/>
          </p:nvPr>
        </p:nvSpPr>
        <p:spPr>
          <a:xfrm>
            <a:off x="8555168" y="4806024"/>
            <a:ext cx="311255" cy="153888"/>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Full Bleed Image with Caption">
  <p:cSld name="Full Bleed Image with Caption">
    <p:spTree>
      <p:nvGrpSpPr>
        <p:cNvPr id="1" name="Shape 49"/>
        <p:cNvGrpSpPr/>
        <p:nvPr/>
      </p:nvGrpSpPr>
      <p:grpSpPr>
        <a:xfrm>
          <a:off x="0" y="0"/>
          <a:ext cx="0" cy="0"/>
          <a:chOff x="0" y="0"/>
          <a:chExt cx="0" cy="0"/>
        </a:xfrm>
      </p:grpSpPr>
      <p:sp>
        <p:nvSpPr>
          <p:cNvPr id="50" name="Google Shape;50;p9"/>
          <p:cNvSpPr>
            <a:spLocks noGrp="1"/>
          </p:cNvSpPr>
          <p:nvPr>
            <p:ph type="pic" idx="2"/>
          </p:nvPr>
        </p:nvSpPr>
        <p:spPr>
          <a:xfrm>
            <a:off x="0" y="0"/>
            <a:ext cx="9144000" cy="51435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51" name="Google Shape;51;p9"/>
          <p:cNvSpPr txBox="1">
            <a:spLocks noGrp="1"/>
          </p:cNvSpPr>
          <p:nvPr>
            <p:ph type="body" idx="1"/>
          </p:nvPr>
        </p:nvSpPr>
        <p:spPr>
          <a:xfrm>
            <a:off x="304800" y="4809472"/>
            <a:ext cx="3621375" cy="151373"/>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000"/>
              <a:buNone/>
              <a:defRPr sz="1000">
                <a:solidFill>
                  <a:schemeClr val="dk1"/>
                </a:solidFill>
              </a:defRPr>
            </a:lvl1pPr>
            <a:lvl2pPr marL="914400" lvl="1" indent="-228600" algn="l">
              <a:lnSpc>
                <a:spcPct val="100000"/>
              </a:lnSpc>
              <a:spcBef>
                <a:spcPts val="0"/>
              </a:spcBef>
              <a:spcAft>
                <a:spcPts val="0"/>
              </a:spcAft>
              <a:buClr>
                <a:schemeClr val="dk1"/>
              </a:buClr>
              <a:buSzPts val="1000"/>
              <a:buNone/>
              <a:defRPr sz="1000"/>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228600" algn="l">
              <a:spcBef>
                <a:spcPts val="180"/>
              </a:spcBef>
              <a:spcAft>
                <a:spcPts val="0"/>
              </a:spcAft>
              <a:buClr>
                <a:schemeClr val="dk1"/>
              </a:buClr>
              <a:buSzPts val="1000"/>
              <a:buNone/>
              <a:defRPr sz="1000"/>
            </a:lvl6pPr>
            <a:lvl7pPr marL="3200400" lvl="6" indent="-228600" algn="l">
              <a:spcBef>
                <a:spcPts val="180"/>
              </a:spcBef>
              <a:spcAft>
                <a:spcPts val="0"/>
              </a:spcAft>
              <a:buClr>
                <a:schemeClr val="dk1"/>
              </a:buClr>
              <a:buSzPts val="1000"/>
              <a:buNone/>
              <a:defRPr sz="1000"/>
            </a:lvl7pPr>
            <a:lvl8pPr marL="3657600" lvl="7" indent="-228600" algn="l">
              <a:spcBef>
                <a:spcPts val="180"/>
              </a:spcBef>
              <a:spcAft>
                <a:spcPts val="0"/>
              </a:spcAft>
              <a:buClr>
                <a:schemeClr val="dk1"/>
              </a:buClr>
              <a:buSzPts val="1000"/>
              <a:buNone/>
              <a:defRPr sz="1000"/>
            </a:lvl8pPr>
            <a:lvl9pPr marL="4114800" lvl="8" indent="-228600" algn="l">
              <a:spcBef>
                <a:spcPts val="180"/>
              </a:spcBef>
              <a:spcAft>
                <a:spcPts val="0"/>
              </a:spcAft>
              <a:buClr>
                <a:schemeClr val="dk1"/>
              </a:buClr>
              <a:buSzPts val="1000"/>
              <a:buNone/>
              <a:defRPr sz="1000"/>
            </a:lvl9pPr>
          </a:lstStyle>
          <a:p>
            <a:endParaRPr/>
          </a:p>
        </p:txBody>
      </p:sp>
      <p:sp>
        <p:nvSpPr>
          <p:cNvPr id="52" name="Google Shape;52;p9"/>
          <p:cNvSpPr txBox="1">
            <a:spLocks noGrp="1"/>
          </p:cNvSpPr>
          <p:nvPr>
            <p:ph type="body" idx="3"/>
          </p:nvPr>
        </p:nvSpPr>
        <p:spPr>
          <a:xfrm>
            <a:off x="5217825" y="4809472"/>
            <a:ext cx="3621375" cy="151373"/>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0"/>
              </a:spcBef>
              <a:spcAft>
                <a:spcPts val="0"/>
              </a:spcAft>
              <a:buClr>
                <a:schemeClr val="dk1"/>
              </a:buClr>
              <a:buSzPts val="1000"/>
              <a:buNone/>
              <a:defRPr sz="1000">
                <a:solidFill>
                  <a:schemeClr val="dk1"/>
                </a:solidFill>
              </a:defRPr>
            </a:lvl1pPr>
            <a:lvl2pPr marL="914400" lvl="1" indent="-228600" algn="l">
              <a:lnSpc>
                <a:spcPct val="100000"/>
              </a:lnSpc>
              <a:spcBef>
                <a:spcPts val="0"/>
              </a:spcBef>
              <a:spcAft>
                <a:spcPts val="0"/>
              </a:spcAft>
              <a:buClr>
                <a:schemeClr val="dk1"/>
              </a:buClr>
              <a:buSzPts val="1000"/>
              <a:buNone/>
              <a:defRPr sz="1000"/>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228600" algn="l">
              <a:spcBef>
                <a:spcPts val="180"/>
              </a:spcBef>
              <a:spcAft>
                <a:spcPts val="0"/>
              </a:spcAft>
              <a:buClr>
                <a:schemeClr val="dk1"/>
              </a:buClr>
              <a:buSzPts val="1000"/>
              <a:buNone/>
              <a:defRPr sz="1000"/>
            </a:lvl6pPr>
            <a:lvl7pPr marL="3200400" lvl="6" indent="-228600" algn="l">
              <a:spcBef>
                <a:spcPts val="180"/>
              </a:spcBef>
              <a:spcAft>
                <a:spcPts val="0"/>
              </a:spcAft>
              <a:buClr>
                <a:schemeClr val="dk1"/>
              </a:buClr>
              <a:buSzPts val="1000"/>
              <a:buNone/>
              <a:defRPr sz="1000"/>
            </a:lvl7pPr>
            <a:lvl8pPr marL="3657600" lvl="7" indent="-228600" algn="l">
              <a:spcBef>
                <a:spcPts val="180"/>
              </a:spcBef>
              <a:spcAft>
                <a:spcPts val="0"/>
              </a:spcAft>
              <a:buClr>
                <a:schemeClr val="dk1"/>
              </a:buClr>
              <a:buSzPts val="1000"/>
              <a:buNone/>
              <a:defRPr sz="1000"/>
            </a:lvl8pPr>
            <a:lvl9pPr marL="4114800" lvl="8" indent="-228600" algn="l">
              <a:spcBef>
                <a:spcPts val="180"/>
              </a:spcBef>
              <a:spcAft>
                <a:spcPts val="0"/>
              </a:spcAft>
              <a:buClr>
                <a:schemeClr val="dk1"/>
              </a:buClr>
              <a:buSzPts val="1000"/>
              <a:buNone/>
              <a:defRPr sz="1000"/>
            </a:lvl9pPr>
          </a:lstStyle>
          <a:p>
            <a:endParaRPr/>
          </a:p>
        </p:txBody>
      </p:sp>
      <p:sp>
        <p:nvSpPr>
          <p:cNvPr id="53" name="Google Shape;53;p9"/>
          <p:cNvSpPr txBox="1">
            <a:spLocks noGrp="1"/>
          </p:cNvSpPr>
          <p:nvPr>
            <p:ph type="body" idx="4"/>
          </p:nvPr>
        </p:nvSpPr>
        <p:spPr>
          <a:xfrm>
            <a:off x="5217824" y="285750"/>
            <a:ext cx="3621375" cy="151373"/>
          </a:xfrm>
          <a:prstGeom prst="rect">
            <a:avLst/>
          </a:prstGeom>
          <a:noFill/>
          <a:ln>
            <a:noFill/>
          </a:ln>
        </p:spPr>
        <p:txBody>
          <a:bodyPr spcFirstLastPara="1" wrap="square" lIns="0" tIns="0" rIns="0" bIns="0" anchor="t" anchorCtr="0">
            <a:noAutofit/>
          </a:bodyPr>
          <a:lstStyle>
            <a:lvl1pPr marL="457200" lvl="0" indent="-228600" algn="r">
              <a:lnSpc>
                <a:spcPct val="100000"/>
              </a:lnSpc>
              <a:spcBef>
                <a:spcPts val="0"/>
              </a:spcBef>
              <a:spcAft>
                <a:spcPts val="0"/>
              </a:spcAft>
              <a:buClr>
                <a:schemeClr val="dk1"/>
              </a:buClr>
              <a:buSzPts val="1000"/>
              <a:buNone/>
              <a:defRPr sz="1000">
                <a:solidFill>
                  <a:schemeClr val="dk1"/>
                </a:solidFill>
              </a:defRPr>
            </a:lvl1pPr>
            <a:lvl2pPr marL="914400" lvl="1" indent="-228600" algn="l">
              <a:lnSpc>
                <a:spcPct val="100000"/>
              </a:lnSpc>
              <a:spcBef>
                <a:spcPts val="0"/>
              </a:spcBef>
              <a:spcAft>
                <a:spcPts val="0"/>
              </a:spcAft>
              <a:buClr>
                <a:schemeClr val="dk1"/>
              </a:buClr>
              <a:buSzPts val="1000"/>
              <a:buNone/>
              <a:defRPr sz="1000"/>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228600" algn="l">
              <a:spcBef>
                <a:spcPts val="180"/>
              </a:spcBef>
              <a:spcAft>
                <a:spcPts val="0"/>
              </a:spcAft>
              <a:buClr>
                <a:schemeClr val="dk1"/>
              </a:buClr>
              <a:buSzPts val="1000"/>
              <a:buNone/>
              <a:defRPr sz="1000"/>
            </a:lvl6pPr>
            <a:lvl7pPr marL="3200400" lvl="6" indent="-228600" algn="l">
              <a:spcBef>
                <a:spcPts val="180"/>
              </a:spcBef>
              <a:spcAft>
                <a:spcPts val="0"/>
              </a:spcAft>
              <a:buClr>
                <a:schemeClr val="dk1"/>
              </a:buClr>
              <a:buSzPts val="1000"/>
              <a:buNone/>
              <a:defRPr sz="1000"/>
            </a:lvl7pPr>
            <a:lvl8pPr marL="3657600" lvl="7" indent="-228600" algn="l">
              <a:spcBef>
                <a:spcPts val="180"/>
              </a:spcBef>
              <a:spcAft>
                <a:spcPts val="0"/>
              </a:spcAft>
              <a:buClr>
                <a:schemeClr val="dk1"/>
              </a:buClr>
              <a:buSzPts val="1000"/>
              <a:buNone/>
              <a:defRPr sz="1000"/>
            </a:lvl8pPr>
            <a:lvl9pPr marL="4114800" lvl="8" indent="-228600" algn="l">
              <a:spcBef>
                <a:spcPts val="180"/>
              </a:spcBef>
              <a:spcAft>
                <a:spcPts val="0"/>
              </a:spcAft>
              <a:buClr>
                <a:schemeClr val="dk1"/>
              </a:buClr>
              <a:buSzPts val="1000"/>
              <a:buNone/>
              <a:defRPr sz="1000"/>
            </a:lvl9pPr>
          </a:lstStyle>
          <a:p>
            <a:endParaRPr/>
          </a:p>
        </p:txBody>
      </p:sp>
      <p:sp>
        <p:nvSpPr>
          <p:cNvPr id="54" name="Google Shape;54;p9"/>
          <p:cNvSpPr txBox="1">
            <a:spLocks noGrp="1"/>
          </p:cNvSpPr>
          <p:nvPr>
            <p:ph type="body" idx="5"/>
          </p:nvPr>
        </p:nvSpPr>
        <p:spPr>
          <a:xfrm>
            <a:off x="304799" y="285749"/>
            <a:ext cx="3621375" cy="15137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00"/>
              <a:buNone/>
              <a:defRPr sz="1000">
                <a:solidFill>
                  <a:schemeClr val="dk1"/>
                </a:solidFill>
              </a:defRPr>
            </a:lvl1pPr>
            <a:lvl2pPr marL="914400" lvl="1" indent="-228600" algn="l">
              <a:lnSpc>
                <a:spcPct val="100000"/>
              </a:lnSpc>
              <a:spcBef>
                <a:spcPts val="0"/>
              </a:spcBef>
              <a:spcAft>
                <a:spcPts val="0"/>
              </a:spcAft>
              <a:buClr>
                <a:schemeClr val="dk1"/>
              </a:buClr>
              <a:buSzPts val="1000"/>
              <a:buNone/>
              <a:defRPr sz="1000"/>
            </a:lvl2pPr>
            <a:lvl3pPr marL="1371600" lvl="2" indent="-228600" algn="l">
              <a:lnSpc>
                <a:spcPct val="100000"/>
              </a:lnSpc>
              <a:spcBef>
                <a:spcPts val="0"/>
              </a:spcBef>
              <a:spcAft>
                <a:spcPts val="0"/>
              </a:spcAft>
              <a:buClr>
                <a:schemeClr val="dk1"/>
              </a:buClr>
              <a:buSzPts val="1000"/>
              <a:buNone/>
              <a:defRPr sz="1000"/>
            </a:lvl3pPr>
            <a:lvl4pPr marL="1828800" lvl="3" indent="-228600" algn="l">
              <a:lnSpc>
                <a:spcPct val="100000"/>
              </a:lnSpc>
              <a:spcBef>
                <a:spcPts val="0"/>
              </a:spcBef>
              <a:spcAft>
                <a:spcPts val="0"/>
              </a:spcAft>
              <a:buClr>
                <a:schemeClr val="dk1"/>
              </a:buClr>
              <a:buSzPts val="1000"/>
              <a:buNone/>
              <a:defRPr sz="1000"/>
            </a:lvl4pPr>
            <a:lvl5pPr marL="2286000" lvl="4" indent="-228600" algn="l">
              <a:lnSpc>
                <a:spcPct val="100000"/>
              </a:lnSpc>
              <a:spcBef>
                <a:spcPts val="0"/>
              </a:spcBef>
              <a:spcAft>
                <a:spcPts val="0"/>
              </a:spcAft>
              <a:buClr>
                <a:schemeClr val="dk1"/>
              </a:buClr>
              <a:buSzPts val="1000"/>
              <a:buNone/>
              <a:defRPr sz="1000"/>
            </a:lvl5pPr>
            <a:lvl6pPr marL="2743200" lvl="5" indent="-228600" algn="l">
              <a:spcBef>
                <a:spcPts val="180"/>
              </a:spcBef>
              <a:spcAft>
                <a:spcPts val="0"/>
              </a:spcAft>
              <a:buClr>
                <a:schemeClr val="dk1"/>
              </a:buClr>
              <a:buSzPts val="1000"/>
              <a:buNone/>
              <a:defRPr sz="1000"/>
            </a:lvl6pPr>
            <a:lvl7pPr marL="3200400" lvl="6" indent="-228600" algn="l">
              <a:spcBef>
                <a:spcPts val="180"/>
              </a:spcBef>
              <a:spcAft>
                <a:spcPts val="0"/>
              </a:spcAft>
              <a:buClr>
                <a:schemeClr val="dk1"/>
              </a:buClr>
              <a:buSzPts val="1000"/>
              <a:buNone/>
              <a:defRPr sz="1000"/>
            </a:lvl7pPr>
            <a:lvl8pPr marL="3657600" lvl="7" indent="-228600" algn="l">
              <a:spcBef>
                <a:spcPts val="180"/>
              </a:spcBef>
              <a:spcAft>
                <a:spcPts val="0"/>
              </a:spcAft>
              <a:buClr>
                <a:schemeClr val="dk1"/>
              </a:buClr>
              <a:buSzPts val="1000"/>
              <a:buNone/>
              <a:defRPr sz="1000"/>
            </a:lvl8pPr>
            <a:lvl9pPr marL="4114800" lvl="8" indent="-228600" algn="l">
              <a:spcBef>
                <a:spcPts val="180"/>
              </a:spcBef>
              <a:spcAft>
                <a:spcPts val="0"/>
              </a:spcAft>
              <a:buClr>
                <a:schemeClr val="dk1"/>
              </a:buClr>
              <a:buSzPts val="1000"/>
              <a:buNone/>
              <a:defRPr sz="1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0"/>
          <p:cNvSpPr txBox="1">
            <a:spLocks noGrp="1"/>
          </p:cNvSpPr>
          <p:nvPr>
            <p:ph type="ftr" idx="11"/>
          </p:nvPr>
        </p:nvSpPr>
        <p:spPr>
          <a:xfrm>
            <a:off x="6813643" y="4808539"/>
            <a:ext cx="1636831" cy="1513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0"/>
          <p:cNvSpPr txBox="1">
            <a:spLocks noGrp="1"/>
          </p:cNvSpPr>
          <p:nvPr>
            <p:ph type="sldNum" idx="12"/>
          </p:nvPr>
        </p:nvSpPr>
        <p:spPr>
          <a:xfrm>
            <a:off x="8555168" y="4806024"/>
            <a:ext cx="311255" cy="153888"/>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End Slide (long)">
  <p:cSld name="End Slide (long)">
    <p:spTree>
      <p:nvGrpSpPr>
        <p:cNvPr id="1" name="Shape 65"/>
        <p:cNvGrpSpPr/>
        <p:nvPr/>
      </p:nvGrpSpPr>
      <p:grpSpPr>
        <a:xfrm>
          <a:off x="0" y="0"/>
          <a:ext cx="0" cy="0"/>
          <a:chOff x="0" y="0"/>
          <a:chExt cx="0" cy="0"/>
        </a:xfrm>
      </p:grpSpPr>
      <p:sp>
        <p:nvSpPr>
          <p:cNvPr id="66" name="Google Shape;66;p12"/>
          <p:cNvSpPr/>
          <p:nvPr/>
        </p:nvSpPr>
        <p:spPr>
          <a:xfrm>
            <a:off x="0" y="0"/>
            <a:ext cx="9144000" cy="5143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 name="Google Shape;67;p12"/>
          <p:cNvSpPr txBox="1"/>
          <p:nvPr/>
        </p:nvSpPr>
        <p:spPr>
          <a:xfrm>
            <a:off x="1227427" y="1545193"/>
            <a:ext cx="1823283" cy="86177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chemeClr val="dk1"/>
                </a:solidFill>
                <a:latin typeface="Helvetica Neue"/>
                <a:ea typeface="Helvetica Neue"/>
                <a:cs typeface="Helvetica Neue"/>
                <a:sym typeface="Helvetica Neue"/>
              </a:rPr>
              <a:t>Phone number </a:t>
            </a:r>
            <a:endParaRPr/>
          </a:p>
          <a:p>
            <a:pPr marL="0" marR="0" lvl="0" indent="0" algn="l" rtl="0">
              <a:spcBef>
                <a:spcPts val="0"/>
              </a:spcBef>
              <a:spcAft>
                <a:spcPts val="0"/>
              </a:spcAft>
              <a:buNone/>
            </a:pPr>
            <a:r>
              <a:rPr lang="en-US" sz="1400">
                <a:solidFill>
                  <a:schemeClr val="dk1"/>
                </a:solidFill>
                <a:latin typeface="Helvetica Neue"/>
                <a:ea typeface="Helvetica Neue"/>
                <a:cs typeface="Helvetica Neue"/>
                <a:sym typeface="Helvetica Neue"/>
              </a:rPr>
              <a:t>617-253-5646 </a:t>
            </a:r>
            <a:endParaRPr/>
          </a:p>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1400" b="1">
                <a:solidFill>
                  <a:schemeClr val="dk1"/>
                </a:solidFill>
                <a:latin typeface="Helvetica Neue"/>
                <a:ea typeface="Helvetica Neue"/>
                <a:cs typeface="Helvetica Neue"/>
                <a:sym typeface="Helvetica Neue"/>
              </a:rPr>
              <a:t>Email</a:t>
            </a:r>
            <a:endParaRPr/>
          </a:p>
        </p:txBody>
      </p:sp>
      <p:sp>
        <p:nvSpPr>
          <p:cNvPr id="68" name="Google Shape;68;p12"/>
          <p:cNvSpPr txBox="1"/>
          <p:nvPr/>
        </p:nvSpPr>
        <p:spPr>
          <a:xfrm>
            <a:off x="1066631" y="599977"/>
            <a:ext cx="4020925" cy="83561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6000"/>
              <a:buFont typeface="Helvetica Neue"/>
              <a:buNone/>
            </a:pPr>
            <a:r>
              <a:rPr lang="en-US" sz="6000" b="1">
                <a:solidFill>
                  <a:schemeClr val="dk1"/>
                </a:solidFill>
                <a:latin typeface="Helvetica Neue"/>
                <a:ea typeface="Helvetica Neue"/>
                <a:cs typeface="Helvetica Neue"/>
                <a:sym typeface="Helvetica Neue"/>
              </a:rPr>
              <a:t>Thank you</a:t>
            </a:r>
            <a:endParaRPr/>
          </a:p>
        </p:txBody>
      </p:sp>
      <p:pic>
        <p:nvPicPr>
          <p:cNvPr id="69" name="Google Shape;69;p12"/>
          <p:cNvPicPr preferRelativeResize="0"/>
          <p:nvPr/>
        </p:nvPicPr>
        <p:blipFill rotWithShape="1">
          <a:blip r:embed="rId2">
            <a:alphaModFix/>
          </a:blip>
          <a:srcRect/>
          <a:stretch/>
        </p:blipFill>
        <p:spPr>
          <a:xfrm>
            <a:off x="1218000" y="4280994"/>
            <a:ext cx="1565275" cy="501729"/>
          </a:xfrm>
          <a:prstGeom prst="rect">
            <a:avLst/>
          </a:prstGeom>
          <a:noFill/>
          <a:ln>
            <a:noFill/>
          </a:ln>
        </p:spPr>
      </p:pic>
      <p:sp>
        <p:nvSpPr>
          <p:cNvPr id="70" name="Google Shape;70;p12"/>
          <p:cNvSpPr/>
          <p:nvPr/>
        </p:nvSpPr>
        <p:spPr>
          <a:xfrm>
            <a:off x="3576800" y="1545193"/>
            <a:ext cx="1823283" cy="236988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dirty="0">
                <a:solidFill>
                  <a:schemeClr val="dk1"/>
                </a:solidFill>
                <a:latin typeface="Helvetica Neue"/>
                <a:ea typeface="Helvetica Neue"/>
                <a:cs typeface="Helvetica Neue"/>
                <a:sym typeface="Helvetica Neue"/>
              </a:rPr>
              <a:t>Instagram</a:t>
            </a:r>
            <a:endParaRPr dirty="0"/>
          </a:p>
          <a:p>
            <a:pPr marL="0" marR="0" lvl="0" indent="0" algn="l" rtl="0">
              <a:spcBef>
                <a:spcPts val="0"/>
              </a:spcBef>
              <a:spcAft>
                <a:spcPts val="0"/>
              </a:spcAft>
              <a:buNone/>
            </a:pPr>
            <a:r>
              <a:rPr lang="en-US" sz="1400" dirty="0">
                <a:solidFill>
                  <a:schemeClr val="dk1"/>
                </a:solidFill>
                <a:latin typeface="Helvetica Neue"/>
                <a:ea typeface="Helvetica Neue"/>
                <a:cs typeface="Helvetica Neue"/>
                <a:sym typeface="Helvetica Neue"/>
              </a:rPr>
              <a:t>@mitpress </a:t>
            </a:r>
            <a:endParaRPr dirty="0"/>
          </a:p>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1400" b="1" dirty="0">
                <a:solidFill>
                  <a:schemeClr val="dk1"/>
                </a:solidFill>
                <a:latin typeface="Helvetica Neue"/>
                <a:ea typeface="Helvetica Neue"/>
                <a:cs typeface="Helvetica Neue"/>
                <a:sym typeface="Helvetica Neue"/>
              </a:rPr>
              <a:t>Facebook</a:t>
            </a:r>
            <a:endParaRPr dirty="0"/>
          </a:p>
          <a:p>
            <a:pPr marL="0" marR="0" lvl="0" indent="0" algn="l" rtl="0">
              <a:spcBef>
                <a:spcPts val="0"/>
              </a:spcBef>
              <a:spcAft>
                <a:spcPts val="0"/>
              </a:spcAft>
              <a:buNone/>
            </a:pPr>
            <a:r>
              <a:rPr lang="en-US" sz="1400" dirty="0">
                <a:solidFill>
                  <a:schemeClr val="dk1"/>
                </a:solidFill>
                <a:latin typeface="Helvetica Neue"/>
                <a:ea typeface="Helvetica Neue"/>
                <a:cs typeface="Helvetica Neue"/>
                <a:sym typeface="Helvetica Neue"/>
              </a:rPr>
              <a:t>@mitpress</a:t>
            </a:r>
            <a:endParaRPr sz="1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1400" b="1" dirty="0">
                <a:solidFill>
                  <a:schemeClr val="dk1"/>
                </a:solidFill>
                <a:latin typeface="Helvetica Neue"/>
                <a:ea typeface="Helvetica Neue"/>
                <a:cs typeface="Helvetica Neue"/>
                <a:sym typeface="Helvetica Neue"/>
              </a:rPr>
              <a:t>Twitter</a:t>
            </a:r>
            <a:endParaRPr dirty="0"/>
          </a:p>
          <a:p>
            <a:pPr marL="0" marR="0" lvl="0" indent="0" algn="l" rtl="0">
              <a:spcBef>
                <a:spcPts val="0"/>
              </a:spcBef>
              <a:spcAft>
                <a:spcPts val="0"/>
              </a:spcAft>
              <a:buNone/>
            </a:pPr>
            <a:r>
              <a:rPr lang="en-US" sz="1400" dirty="0">
                <a:solidFill>
                  <a:schemeClr val="dk1"/>
                </a:solidFill>
                <a:latin typeface="Helvetica Neue"/>
                <a:ea typeface="Helvetica Neue"/>
                <a:cs typeface="Helvetica Neue"/>
                <a:sym typeface="Helvetica Neue"/>
              </a:rPr>
              <a:t>@mitpress</a:t>
            </a:r>
            <a:endParaRPr sz="1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1400" b="1" dirty="0">
                <a:solidFill>
                  <a:schemeClr val="dk1"/>
                </a:solidFill>
                <a:latin typeface="Helvetica Neue"/>
                <a:ea typeface="Helvetica Neue"/>
                <a:cs typeface="Helvetica Neue"/>
                <a:sym typeface="Helvetica Neue"/>
              </a:rPr>
              <a:t>Website</a:t>
            </a:r>
            <a:endParaRPr dirty="0"/>
          </a:p>
          <a:p>
            <a:pPr marL="0" marR="0" lvl="0" indent="0" algn="l" rtl="0">
              <a:spcBef>
                <a:spcPts val="0"/>
              </a:spcBef>
              <a:spcAft>
                <a:spcPts val="0"/>
              </a:spcAft>
              <a:buNone/>
            </a:pPr>
            <a:r>
              <a:rPr lang="en-US" sz="1400" dirty="0">
                <a:solidFill>
                  <a:schemeClr val="dk1"/>
                </a:solidFill>
                <a:latin typeface="Helvetica Neue"/>
                <a:ea typeface="Helvetica Neue"/>
                <a:cs typeface="Helvetica Neue"/>
                <a:sym typeface="Helvetica Neue"/>
              </a:rPr>
              <a:t>mitpress.mit.edu</a:t>
            </a:r>
            <a:endParaRPr sz="1400" b="1" dirty="0">
              <a:solidFill>
                <a:schemeClr val="dk1"/>
              </a:solidFill>
              <a:latin typeface="Helvetica Neue"/>
              <a:ea typeface="Helvetica Neue"/>
              <a:cs typeface="Helvetica Neue"/>
              <a:sym typeface="Helvetica Neue"/>
            </a:endParaRPr>
          </a:p>
        </p:txBody>
      </p:sp>
      <p:sp>
        <p:nvSpPr>
          <p:cNvPr id="71" name="Google Shape;71;p12"/>
          <p:cNvSpPr txBox="1"/>
          <p:nvPr/>
        </p:nvSpPr>
        <p:spPr>
          <a:xfrm>
            <a:off x="5917425" y="1548988"/>
            <a:ext cx="1932233" cy="258532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chemeClr val="dk1"/>
                </a:solidFill>
                <a:latin typeface="Helvetica Neue"/>
                <a:ea typeface="Helvetica Neue"/>
                <a:cs typeface="Helvetica Neue"/>
                <a:sym typeface="Helvetica Neue"/>
              </a:rPr>
              <a:t>US Office </a:t>
            </a:r>
            <a:endParaRPr/>
          </a:p>
          <a:p>
            <a:pPr marL="0" marR="0" lvl="0" indent="0" algn="l" rtl="0">
              <a:spcBef>
                <a:spcPts val="0"/>
              </a:spcBef>
              <a:spcAft>
                <a:spcPts val="0"/>
              </a:spcAft>
              <a:buNone/>
            </a:pPr>
            <a:r>
              <a:rPr lang="en-US" sz="1400">
                <a:solidFill>
                  <a:schemeClr val="dk1"/>
                </a:solidFill>
                <a:latin typeface="Helvetica Neue"/>
                <a:ea typeface="Helvetica Neue"/>
                <a:cs typeface="Helvetica Neue"/>
                <a:sym typeface="Helvetica Neue"/>
              </a:rPr>
              <a:t>1 Rogers St</a:t>
            </a:r>
            <a:endParaRPr/>
          </a:p>
          <a:p>
            <a:pPr marL="0" marR="0" lvl="0" indent="0" algn="l" rtl="0">
              <a:spcBef>
                <a:spcPts val="0"/>
              </a:spcBef>
              <a:spcAft>
                <a:spcPts val="0"/>
              </a:spcAft>
              <a:buNone/>
            </a:pPr>
            <a:r>
              <a:rPr lang="en-US" sz="1400">
                <a:solidFill>
                  <a:schemeClr val="dk1"/>
                </a:solidFill>
                <a:latin typeface="Helvetica Neue"/>
                <a:ea typeface="Helvetica Neue"/>
                <a:cs typeface="Helvetica Neue"/>
                <a:sym typeface="Helvetica Neue"/>
              </a:rPr>
              <a:t>Cambridge, MA 02142</a:t>
            </a:r>
            <a:endParaRPr/>
          </a:p>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1400" b="1">
                <a:solidFill>
                  <a:schemeClr val="dk1"/>
                </a:solidFill>
                <a:latin typeface="Helvetica Neue"/>
                <a:ea typeface="Helvetica Neue"/>
                <a:cs typeface="Helvetica Neue"/>
                <a:sym typeface="Helvetica Neue"/>
              </a:rPr>
              <a:t>UK Office </a:t>
            </a:r>
            <a:endParaRPr/>
          </a:p>
          <a:p>
            <a:pPr marL="0" marR="0" lvl="0" indent="0" algn="l" rtl="0">
              <a:spcBef>
                <a:spcPts val="0"/>
              </a:spcBef>
              <a:spcAft>
                <a:spcPts val="0"/>
              </a:spcAft>
              <a:buNone/>
            </a:pPr>
            <a:r>
              <a:rPr lang="en-US" sz="1400">
                <a:solidFill>
                  <a:schemeClr val="dk1"/>
                </a:solidFill>
                <a:latin typeface="Helvetica Neue"/>
                <a:ea typeface="Helvetica Neue"/>
                <a:cs typeface="Helvetica Neue"/>
                <a:sym typeface="Helvetica Neue"/>
              </a:rPr>
              <a:t>Suite 2, 1 Duchess St</a:t>
            </a:r>
            <a:endParaRPr/>
          </a:p>
          <a:p>
            <a:pPr marL="0" marR="0" lvl="0" indent="0" algn="l" rtl="0">
              <a:spcBef>
                <a:spcPts val="0"/>
              </a:spcBef>
              <a:spcAft>
                <a:spcPts val="0"/>
              </a:spcAft>
              <a:buNone/>
            </a:pPr>
            <a:r>
              <a:rPr lang="en-US" sz="1400">
                <a:solidFill>
                  <a:schemeClr val="dk1"/>
                </a:solidFill>
                <a:latin typeface="Helvetica Neue"/>
                <a:ea typeface="Helvetica Neue"/>
                <a:cs typeface="Helvetica Neue"/>
                <a:sym typeface="Helvetica Neue"/>
              </a:rPr>
              <a:t>London, W1W 6AN, UK</a:t>
            </a:r>
            <a:endParaRPr/>
          </a:p>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1400" b="1">
                <a:solidFill>
                  <a:schemeClr val="dk1"/>
                </a:solidFill>
                <a:latin typeface="Helvetica Neue"/>
                <a:ea typeface="Helvetica Neue"/>
                <a:cs typeface="Helvetica Neue"/>
                <a:sym typeface="Helvetica Neue"/>
              </a:rPr>
              <a:t>Bookstore</a:t>
            </a:r>
            <a:endParaRPr/>
          </a:p>
          <a:p>
            <a:pPr marL="0" marR="0" lvl="0" indent="0" algn="l" rtl="0">
              <a:spcBef>
                <a:spcPts val="0"/>
              </a:spcBef>
              <a:spcAft>
                <a:spcPts val="0"/>
              </a:spcAft>
              <a:buNone/>
            </a:pPr>
            <a:r>
              <a:rPr lang="en-US" sz="1400">
                <a:solidFill>
                  <a:schemeClr val="dk1"/>
                </a:solidFill>
                <a:latin typeface="Helvetica Neue"/>
                <a:ea typeface="Helvetica Neue"/>
                <a:cs typeface="Helvetica Neue"/>
                <a:sym typeface="Helvetica Neue"/>
              </a:rPr>
              <a:t>301 Massachusetts Ave</a:t>
            </a:r>
            <a:endParaRPr/>
          </a:p>
          <a:p>
            <a:pPr marL="0" marR="0" lvl="0" indent="0" algn="l" rtl="0">
              <a:spcBef>
                <a:spcPts val="0"/>
              </a:spcBef>
              <a:spcAft>
                <a:spcPts val="0"/>
              </a:spcAft>
              <a:buNone/>
            </a:pPr>
            <a:r>
              <a:rPr lang="en-US" sz="1400">
                <a:solidFill>
                  <a:schemeClr val="dk1"/>
                </a:solidFill>
                <a:latin typeface="Helvetica Neue"/>
                <a:ea typeface="Helvetica Neue"/>
                <a:cs typeface="Helvetica Neue"/>
                <a:sym typeface="Helvetica Neue"/>
              </a:rPr>
              <a:t>Cambridge, MA 02139</a:t>
            </a:r>
            <a:endParaRPr/>
          </a:p>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sp>
        <p:nvSpPr>
          <p:cNvPr id="72" name="Google Shape;72;p12"/>
          <p:cNvSpPr txBox="1">
            <a:spLocks noGrp="1"/>
          </p:cNvSpPr>
          <p:nvPr>
            <p:ph type="body" idx="1"/>
          </p:nvPr>
        </p:nvSpPr>
        <p:spPr>
          <a:xfrm>
            <a:off x="1227049" y="2406967"/>
            <a:ext cx="1824037" cy="66215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a:lvl1pPr>
            <a:lvl2pPr marL="914400" lvl="1" indent="-317500" algn="l">
              <a:lnSpc>
                <a:spcPct val="100000"/>
              </a:lnSpc>
              <a:spcBef>
                <a:spcPts val="0"/>
              </a:spcBef>
              <a:spcAft>
                <a:spcPts val="0"/>
              </a:spcAft>
              <a:buClr>
                <a:schemeClr val="dk1"/>
              </a:buClr>
              <a:buSzPts val="1400"/>
              <a:buChar char="•"/>
              <a:defRPr sz="1400"/>
            </a:lvl2pPr>
            <a:lvl3pPr marL="1371600" lvl="2" indent="-317500" algn="l">
              <a:lnSpc>
                <a:spcPct val="100000"/>
              </a:lnSpc>
              <a:spcBef>
                <a:spcPts val="0"/>
              </a:spcBef>
              <a:spcAft>
                <a:spcPts val="0"/>
              </a:spcAft>
              <a:buClr>
                <a:schemeClr val="dk1"/>
              </a:buClr>
              <a:buSzPts val="1400"/>
              <a:buChar char="•"/>
              <a:defRPr sz="1400"/>
            </a:lvl3pPr>
            <a:lvl4pPr marL="1828800" lvl="3" indent="-317500" algn="l">
              <a:lnSpc>
                <a:spcPct val="100000"/>
              </a:lnSpc>
              <a:spcBef>
                <a:spcPts val="0"/>
              </a:spcBef>
              <a:spcAft>
                <a:spcPts val="0"/>
              </a:spcAft>
              <a:buClr>
                <a:schemeClr val="dk1"/>
              </a:buClr>
              <a:buSzPts val="1400"/>
              <a:buChar char="•"/>
              <a:defRPr sz="1400"/>
            </a:lvl4pPr>
            <a:lvl5pPr marL="2286000" lvl="4" indent="-317500" algn="l">
              <a:lnSpc>
                <a:spcPct val="100000"/>
              </a:lnSpc>
              <a:spcBef>
                <a:spcPts val="0"/>
              </a:spcBef>
              <a:spcAft>
                <a:spcPts val="0"/>
              </a:spcAft>
              <a:buClr>
                <a:schemeClr val="dk1"/>
              </a:buClr>
              <a:buSzPts val="1400"/>
              <a:buChar char="•"/>
              <a:defRPr sz="1400"/>
            </a:lvl5pPr>
            <a:lvl6pPr marL="2743200" lvl="5" indent="-228600" algn="l">
              <a:spcBef>
                <a:spcPts val="360"/>
              </a:spcBef>
              <a:spcAft>
                <a:spcPts val="0"/>
              </a:spcAft>
              <a:buClr>
                <a:schemeClr val="dk1"/>
              </a:buClr>
              <a:buSzPts val="1400"/>
              <a:buNone/>
              <a:defRPr sz="1400"/>
            </a:lvl6pPr>
            <a:lvl7pPr marL="3200400" lvl="6" indent="-317500" algn="l">
              <a:spcBef>
                <a:spcPts val="360"/>
              </a:spcBef>
              <a:spcAft>
                <a:spcPts val="0"/>
              </a:spcAft>
              <a:buClr>
                <a:schemeClr val="dk1"/>
              </a:buClr>
              <a:buSzPts val="1400"/>
              <a:buChar char="•"/>
              <a:defRPr sz="1400"/>
            </a:lvl7pPr>
            <a:lvl8pPr marL="3657600" lvl="7" indent="-317500" algn="l">
              <a:spcBef>
                <a:spcPts val="360"/>
              </a:spcBef>
              <a:spcAft>
                <a:spcPts val="0"/>
              </a:spcAft>
              <a:buClr>
                <a:schemeClr val="dk1"/>
              </a:buClr>
              <a:buSzPts val="1400"/>
              <a:buChar char="•"/>
              <a:defRPr sz="1400"/>
            </a:lvl8pPr>
            <a:lvl9pPr marL="4114800" lvl="8" indent="-317500" algn="l">
              <a:spcBef>
                <a:spcPts val="360"/>
              </a:spcBef>
              <a:spcAft>
                <a:spcPts val="0"/>
              </a:spcAft>
              <a:buClr>
                <a:schemeClr val="dk1"/>
              </a:buClr>
              <a:buSzPts val="1400"/>
              <a:buChar char="•"/>
              <a:defRPr sz="1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1219200" y="2343151"/>
            <a:ext cx="6701742" cy="2171699"/>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1pPr>
            <a:lvl2pPr marL="914400" marR="0" lvl="1"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L="1371600" marR="0" lvl="2"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228600" algn="l" rtl="0">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342900" algn="l" rtl="0">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ftr" idx="11"/>
          </p:nvPr>
        </p:nvSpPr>
        <p:spPr>
          <a:xfrm>
            <a:off x="6813643" y="4808539"/>
            <a:ext cx="1636831" cy="151373"/>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000" b="0" i="0" u="none" strike="noStrike" cap="none">
                <a:solidFill>
                  <a:schemeClr val="accent6"/>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8555168" y="4806024"/>
            <a:ext cx="311255" cy="153888"/>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000" b="0" i="0" u="none" strike="noStrike" cap="none">
                <a:solidFill>
                  <a:schemeClr val="accent6"/>
                </a:solidFill>
                <a:latin typeface="Helvetica Neue"/>
                <a:ea typeface="Helvetica Neue"/>
                <a:cs typeface="Helvetica Neue"/>
                <a:sym typeface="Helvetica Neue"/>
              </a:defRPr>
            </a:lvl1pPr>
            <a:lvl2pPr marL="0" marR="0" lvl="1" indent="0" algn="r" rtl="0">
              <a:spcBef>
                <a:spcPts val="0"/>
              </a:spcBef>
              <a:buNone/>
              <a:defRPr sz="1000" b="0" i="0" u="none" strike="noStrike" cap="none">
                <a:solidFill>
                  <a:schemeClr val="accent6"/>
                </a:solidFill>
                <a:latin typeface="Helvetica Neue"/>
                <a:ea typeface="Helvetica Neue"/>
                <a:cs typeface="Helvetica Neue"/>
                <a:sym typeface="Helvetica Neue"/>
              </a:defRPr>
            </a:lvl2pPr>
            <a:lvl3pPr marL="0" marR="0" lvl="2" indent="0" algn="r" rtl="0">
              <a:spcBef>
                <a:spcPts val="0"/>
              </a:spcBef>
              <a:buNone/>
              <a:defRPr sz="1000" b="0" i="0" u="none" strike="noStrike" cap="none">
                <a:solidFill>
                  <a:schemeClr val="accent6"/>
                </a:solidFill>
                <a:latin typeface="Helvetica Neue"/>
                <a:ea typeface="Helvetica Neue"/>
                <a:cs typeface="Helvetica Neue"/>
                <a:sym typeface="Helvetica Neue"/>
              </a:defRPr>
            </a:lvl3pPr>
            <a:lvl4pPr marL="0" marR="0" lvl="3" indent="0" algn="r" rtl="0">
              <a:spcBef>
                <a:spcPts val="0"/>
              </a:spcBef>
              <a:buNone/>
              <a:defRPr sz="1000" b="0" i="0" u="none" strike="noStrike" cap="none">
                <a:solidFill>
                  <a:schemeClr val="accent6"/>
                </a:solidFill>
                <a:latin typeface="Helvetica Neue"/>
                <a:ea typeface="Helvetica Neue"/>
                <a:cs typeface="Helvetica Neue"/>
                <a:sym typeface="Helvetica Neue"/>
              </a:defRPr>
            </a:lvl4pPr>
            <a:lvl5pPr marL="0" marR="0" lvl="4" indent="0" algn="r" rtl="0">
              <a:spcBef>
                <a:spcPts val="0"/>
              </a:spcBef>
              <a:buNone/>
              <a:defRPr sz="1000" b="0" i="0" u="none" strike="noStrike" cap="none">
                <a:solidFill>
                  <a:schemeClr val="accent6"/>
                </a:solidFill>
                <a:latin typeface="Helvetica Neue"/>
                <a:ea typeface="Helvetica Neue"/>
                <a:cs typeface="Helvetica Neue"/>
                <a:sym typeface="Helvetica Neue"/>
              </a:defRPr>
            </a:lvl5pPr>
            <a:lvl6pPr marL="0" marR="0" lvl="5" indent="0" algn="r" rtl="0">
              <a:spcBef>
                <a:spcPts val="0"/>
              </a:spcBef>
              <a:buNone/>
              <a:defRPr sz="1000" b="0" i="0" u="none" strike="noStrike" cap="none">
                <a:solidFill>
                  <a:schemeClr val="accent6"/>
                </a:solidFill>
                <a:latin typeface="Helvetica Neue"/>
                <a:ea typeface="Helvetica Neue"/>
                <a:cs typeface="Helvetica Neue"/>
                <a:sym typeface="Helvetica Neue"/>
              </a:defRPr>
            </a:lvl6pPr>
            <a:lvl7pPr marL="0" marR="0" lvl="6" indent="0" algn="r" rtl="0">
              <a:spcBef>
                <a:spcPts val="0"/>
              </a:spcBef>
              <a:buNone/>
              <a:defRPr sz="1000" b="0" i="0" u="none" strike="noStrike" cap="none">
                <a:solidFill>
                  <a:schemeClr val="accent6"/>
                </a:solidFill>
                <a:latin typeface="Helvetica Neue"/>
                <a:ea typeface="Helvetica Neue"/>
                <a:cs typeface="Helvetica Neue"/>
                <a:sym typeface="Helvetica Neue"/>
              </a:defRPr>
            </a:lvl7pPr>
            <a:lvl8pPr marL="0" marR="0" lvl="7" indent="0" algn="r" rtl="0">
              <a:spcBef>
                <a:spcPts val="0"/>
              </a:spcBef>
              <a:buNone/>
              <a:defRPr sz="1000" b="0" i="0" u="none" strike="noStrike" cap="none">
                <a:solidFill>
                  <a:schemeClr val="accent6"/>
                </a:solidFill>
                <a:latin typeface="Helvetica Neue"/>
                <a:ea typeface="Helvetica Neue"/>
                <a:cs typeface="Helvetica Neue"/>
                <a:sym typeface="Helvetica Neue"/>
              </a:defRPr>
            </a:lvl8pPr>
            <a:lvl9pPr marL="0" marR="0" lvl="8" indent="0" algn="r" rtl="0">
              <a:spcBef>
                <a:spcPts val="0"/>
              </a:spcBef>
              <a:buNone/>
              <a:defRPr sz="1000" b="0" i="0" u="none" strike="noStrike" cap="none">
                <a:solidFill>
                  <a:schemeClr val="accent6"/>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
          <p:cNvSpPr txBox="1">
            <a:spLocks noGrp="1"/>
          </p:cNvSpPr>
          <p:nvPr>
            <p:ph type="title"/>
          </p:nvPr>
        </p:nvSpPr>
        <p:spPr>
          <a:xfrm>
            <a:off x="1219200" y="590550"/>
            <a:ext cx="6705600" cy="1624805"/>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000"/>
              <a:buFont typeface="Helvetica Neue"/>
              <a:buNone/>
              <a:defRPr sz="4000" b="1"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4" name="Google Shape;14;p1"/>
          <p:cNvPicPr preferRelativeResize="0"/>
          <p:nvPr/>
        </p:nvPicPr>
        <p:blipFill rotWithShape="1">
          <a:blip r:embed="rId19">
            <a:alphaModFix/>
          </a:blip>
          <a:srcRect l="17823" t="3930" r="18895" b="3000"/>
          <a:stretch/>
        </p:blipFill>
        <p:spPr>
          <a:xfrm>
            <a:off x="289932" y="4547723"/>
            <a:ext cx="338254" cy="49747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80">
          <p15:clr>
            <a:srgbClr val="F26B43"/>
          </p15:clr>
        </p15:guide>
        <p15:guide id="2" pos="768">
          <p15:clr>
            <a:srgbClr val="F26B43"/>
          </p15:clr>
        </p15:guide>
        <p15:guide id="3" pos="4992">
          <p15:clr>
            <a:srgbClr val="F26B43"/>
          </p15:clr>
        </p15:guide>
        <p15:guide id="4" pos="5568">
          <p15:clr>
            <a:srgbClr val="F26B43"/>
          </p15:clr>
        </p15:guide>
        <p15:guide id="5" orient="horz" pos="540">
          <p15:clr>
            <a:srgbClr val="F26B43"/>
          </p15:clr>
        </p15:guide>
        <p15:guide id="6" orient="horz" pos="372">
          <p15:clr>
            <a:srgbClr val="F26B43"/>
          </p15:clr>
        </p15:guide>
        <p15:guide id="7" orient="horz" pos="2844">
          <p15:clr>
            <a:srgbClr val="F26B43"/>
          </p15:clr>
        </p15:guide>
        <p15:guide id="8" pos="192">
          <p15:clr>
            <a:srgbClr val="F26B43"/>
          </p15:clr>
        </p15:guide>
        <p15:guide id="9" orient="horz" pos="1404">
          <p15:clr>
            <a:srgbClr val="F26B43"/>
          </p15:clr>
        </p15:guide>
        <p15:guide id="10" orient="horz" pos="1476">
          <p15:clr>
            <a:srgbClr val="F26B43"/>
          </p15:clr>
        </p15:guide>
        <p15:guide id="11" orient="horz" pos="3108">
          <p15:clr>
            <a:srgbClr val="F26B43"/>
          </p15:clr>
        </p15:guide>
        <p15:guide id="12" orient="horz" pos="270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mitpress.mit.edu/" TargetMode="External"/><Relationship Id="rId2" Type="http://schemas.openxmlformats.org/officeDocument/2006/relationships/hyperlink" Target="mailto:quik@mit.edu"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www.thereader.mitpress.mit.ed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64E856-C30E-4E50-8814-20B95CD453C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sp>
        <p:nvSpPr>
          <p:cNvPr id="4" name="Google Shape;154;p21">
            <a:extLst>
              <a:ext uri="{FF2B5EF4-FFF2-40B4-BE49-F238E27FC236}">
                <a16:creationId xmlns:a16="http://schemas.microsoft.com/office/drawing/2014/main" id="{AABBDC08-83EA-47E7-B61A-761BCF6E5CEC}"/>
              </a:ext>
            </a:extLst>
          </p:cNvPr>
          <p:cNvSpPr txBox="1">
            <a:spLocks/>
          </p:cNvSpPr>
          <p:nvPr/>
        </p:nvSpPr>
        <p:spPr>
          <a:xfrm>
            <a:off x="1311408" y="1144176"/>
            <a:ext cx="7100935" cy="252341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000"/>
              <a:buFont typeface="Helvetica Neue"/>
              <a:buNone/>
              <a:defRPr sz="40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lnSpc>
                <a:spcPct val="100000"/>
              </a:lnSpc>
              <a:buClr>
                <a:srgbClr val="000000"/>
              </a:buClr>
              <a:buSzTx/>
            </a:pPr>
            <a:r>
              <a:rPr lang="en-US" dirty="0"/>
              <a:t>The MIT Press </a:t>
            </a:r>
            <a:br>
              <a:rPr lang="en-US" sz="5000" dirty="0"/>
            </a:br>
            <a:r>
              <a:rPr lang="en-US" sz="3000" dirty="0">
                <a:solidFill>
                  <a:srgbClr val="0AEBA5"/>
                </a:solidFill>
                <a:latin typeface="Arial"/>
                <a:cs typeface="Arial"/>
                <a:sym typeface="Arial"/>
              </a:rPr>
              <a:t>Fall 2023 Preview</a:t>
            </a:r>
          </a:p>
          <a:p>
            <a:pPr>
              <a:lnSpc>
                <a:spcPct val="100000"/>
              </a:lnSpc>
              <a:buClr>
                <a:srgbClr val="000000"/>
              </a:buClr>
              <a:buSzTx/>
            </a:pPr>
            <a:r>
              <a:rPr lang="en-US" sz="1600" dirty="0"/>
              <a:t> </a:t>
            </a:r>
            <a:br>
              <a:rPr lang="en-US" sz="5000" dirty="0"/>
            </a:br>
            <a:r>
              <a:rPr lang="en-US" sz="1600" dirty="0"/>
              <a:t>Trade:  pages 2-17</a:t>
            </a:r>
          </a:p>
          <a:p>
            <a:pPr lvl="0">
              <a:lnSpc>
                <a:spcPct val="100000"/>
              </a:lnSpc>
              <a:buClr>
                <a:srgbClr val="000000"/>
              </a:buClr>
              <a:buSzTx/>
            </a:pPr>
            <a:r>
              <a:rPr lang="en-US" sz="1600" dirty="0"/>
              <a:t>Textbooks:  pages 18-30</a:t>
            </a:r>
          </a:p>
          <a:p>
            <a:pPr lvl="0">
              <a:lnSpc>
                <a:spcPct val="100000"/>
              </a:lnSpc>
              <a:buClr>
                <a:srgbClr val="000000"/>
              </a:buClr>
              <a:buSzTx/>
            </a:pPr>
            <a:endParaRPr lang="en-US" sz="1600" dirty="0"/>
          </a:p>
          <a:p>
            <a:pPr>
              <a:buSzPts val="6000"/>
            </a:pPr>
            <a:endParaRPr lang="en-US" sz="1800" dirty="0"/>
          </a:p>
        </p:txBody>
      </p:sp>
      <p:sp>
        <p:nvSpPr>
          <p:cNvPr id="5" name="Subtitle 2">
            <a:extLst>
              <a:ext uri="{FF2B5EF4-FFF2-40B4-BE49-F238E27FC236}">
                <a16:creationId xmlns:a16="http://schemas.microsoft.com/office/drawing/2014/main" id="{968EAFC8-6D42-4AF6-9033-0196248FE3F9}"/>
              </a:ext>
            </a:extLst>
          </p:cNvPr>
          <p:cNvSpPr txBox="1">
            <a:spLocks/>
          </p:cNvSpPr>
          <p:nvPr/>
        </p:nvSpPr>
        <p:spPr>
          <a:xfrm>
            <a:off x="1227624" y="3197820"/>
            <a:ext cx="4523321" cy="46977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3000" b="1" dirty="0">
              <a:solidFill>
                <a:schemeClr val="accent1"/>
              </a:solidFill>
            </a:endParaRPr>
          </a:p>
        </p:txBody>
      </p:sp>
    </p:spTree>
    <p:extLst>
      <p:ext uri="{BB962C8B-B14F-4D97-AF65-F5344CB8AC3E}">
        <p14:creationId xmlns:p14="http://schemas.microsoft.com/office/powerpoint/2010/main" val="3421603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4"/>
          <p:cNvSpPr txBox="1">
            <a:spLocks noGrp="1"/>
          </p:cNvSpPr>
          <p:nvPr>
            <p:ph type="sldNum" idx="12"/>
          </p:nvPr>
        </p:nvSpPr>
        <p:spPr>
          <a:xfrm>
            <a:off x="8555168" y="4806024"/>
            <a:ext cx="311400" cy="1539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10</a:t>
            </a:fld>
            <a:endParaRPr/>
          </a:p>
        </p:txBody>
      </p:sp>
      <p:sp>
        <p:nvSpPr>
          <p:cNvPr id="274" name="Google Shape;274;p34"/>
          <p:cNvSpPr txBox="1">
            <a:spLocks noGrp="1"/>
          </p:cNvSpPr>
          <p:nvPr>
            <p:ph type="title"/>
          </p:nvPr>
        </p:nvSpPr>
        <p:spPr>
          <a:xfrm>
            <a:off x="1136059" y="436417"/>
            <a:ext cx="7419109" cy="728835"/>
          </a:xfrm>
          <a:prstGeom prst="rect">
            <a:avLst/>
          </a:prstGeom>
        </p:spPr>
        <p:txBody>
          <a:bodyPr spcFirstLastPara="1" wrap="square" lIns="0" tIns="0" rIns="0" bIns="0" anchor="t" anchorCtr="0">
            <a:noAutofit/>
          </a:bodyPr>
          <a:lstStyle/>
          <a:p>
            <a:pPr lvl="0">
              <a:lnSpc>
                <a:spcPct val="100000"/>
              </a:lnSpc>
            </a:pPr>
            <a:r>
              <a:rPr lang="en-US" sz="2800" dirty="0"/>
              <a:t>The Great Remobilization</a:t>
            </a:r>
            <a:br>
              <a:rPr lang="en-US" sz="2800" dirty="0"/>
            </a:br>
            <a:r>
              <a:rPr lang="en-US" sz="1700" dirty="0"/>
              <a:t>Strategies and Designs for a Smarter Global Future</a:t>
            </a:r>
            <a:br>
              <a:rPr lang="en-US" sz="1700" dirty="0"/>
            </a:br>
            <a:r>
              <a:rPr lang="en-US" sz="1600" dirty="0">
                <a:solidFill>
                  <a:srgbClr val="03EAA3"/>
                </a:solidFill>
              </a:rPr>
              <a:t>By </a:t>
            </a:r>
            <a:r>
              <a:rPr lang="en-US" sz="1600" dirty="0">
                <a:solidFill>
                  <a:schemeClr val="accent1"/>
                </a:solidFill>
              </a:rPr>
              <a:t>Olaf </a:t>
            </a:r>
            <a:r>
              <a:rPr lang="en-US" sz="1600" dirty="0" err="1">
                <a:solidFill>
                  <a:schemeClr val="accent1"/>
                </a:solidFill>
              </a:rPr>
              <a:t>Groth</a:t>
            </a:r>
            <a:r>
              <a:rPr lang="en-US" sz="1600" dirty="0">
                <a:solidFill>
                  <a:schemeClr val="accent1"/>
                </a:solidFill>
              </a:rPr>
              <a:t>, Mark Esposito, and Terence </a:t>
            </a:r>
            <a:r>
              <a:rPr lang="en-US" sz="1600" dirty="0" err="1">
                <a:solidFill>
                  <a:schemeClr val="accent1"/>
                </a:solidFill>
              </a:rPr>
              <a:t>Tse</a:t>
            </a:r>
            <a:endParaRPr sz="1600" dirty="0">
              <a:solidFill>
                <a:schemeClr val="accent1"/>
              </a:solidFill>
            </a:endParaRPr>
          </a:p>
          <a:p>
            <a:pPr marL="0" lvl="0" indent="0" algn="l" rtl="0">
              <a:lnSpc>
                <a:spcPct val="100000"/>
              </a:lnSpc>
              <a:spcBef>
                <a:spcPts val="0"/>
              </a:spcBef>
              <a:spcAft>
                <a:spcPts val="0"/>
              </a:spcAft>
              <a:buNone/>
            </a:pPr>
            <a:endParaRPr sz="3600" dirty="0"/>
          </a:p>
        </p:txBody>
      </p:sp>
      <p:sp>
        <p:nvSpPr>
          <p:cNvPr id="275" name="Google Shape;275;p34"/>
          <p:cNvSpPr txBox="1"/>
          <p:nvPr/>
        </p:nvSpPr>
        <p:spPr>
          <a:xfrm>
            <a:off x="3723121" y="1708463"/>
            <a:ext cx="4023600" cy="2537400"/>
          </a:xfrm>
          <a:prstGeom prst="rect">
            <a:avLst/>
          </a:prstGeom>
          <a:noFill/>
          <a:ln>
            <a:noFill/>
          </a:ln>
        </p:spPr>
        <p:txBody>
          <a:bodyPr spcFirstLastPara="1" wrap="square" lIns="91425" tIns="91425" rIns="91425" bIns="91425" anchor="t" anchorCtr="0">
            <a:noAutofit/>
          </a:bodyPr>
          <a:lstStyle/>
          <a:p>
            <a:r>
              <a:rPr lang="en-US" b="1" dirty="0"/>
              <a:t>How the turmoil of recent years gives leaders an unprecedented opportunity to redesign global strategies and systems and to remobilize toward a smarter, more resilient, and equitable future.</a:t>
            </a:r>
          </a:p>
        </p:txBody>
      </p:sp>
      <p:sp>
        <p:nvSpPr>
          <p:cNvPr id="2" name="TextBox 1">
            <a:extLst>
              <a:ext uri="{FF2B5EF4-FFF2-40B4-BE49-F238E27FC236}">
                <a16:creationId xmlns:a16="http://schemas.microsoft.com/office/drawing/2014/main" id="{FEF6EA3D-E0CF-AF4A-A05E-02C4ECC6DBC5}"/>
              </a:ext>
            </a:extLst>
          </p:cNvPr>
          <p:cNvSpPr txBox="1"/>
          <p:nvPr/>
        </p:nvSpPr>
        <p:spPr>
          <a:xfrm>
            <a:off x="6277709" y="4317023"/>
            <a:ext cx="2277459" cy="307777"/>
          </a:xfrm>
          <a:prstGeom prst="rect">
            <a:avLst/>
          </a:prstGeom>
          <a:noFill/>
        </p:spPr>
        <p:txBody>
          <a:bodyPr wrap="square" rtlCol="0">
            <a:spAutoFit/>
          </a:bodyPr>
          <a:lstStyle/>
          <a:p>
            <a:r>
              <a:rPr lang="en-US" dirty="0"/>
              <a:t>Business and Economics</a:t>
            </a:r>
          </a:p>
        </p:txBody>
      </p:sp>
      <p:pic>
        <p:nvPicPr>
          <p:cNvPr id="4" name="Picture 3">
            <a:extLst>
              <a:ext uri="{FF2B5EF4-FFF2-40B4-BE49-F238E27FC236}">
                <a16:creationId xmlns:a16="http://schemas.microsoft.com/office/drawing/2014/main" id="{FDEAF20D-BA9D-9E4A-A3A0-4BBD2B60B438}"/>
              </a:ext>
            </a:extLst>
          </p:cNvPr>
          <p:cNvPicPr>
            <a:picLocks noChangeAspect="1"/>
          </p:cNvPicPr>
          <p:nvPr/>
        </p:nvPicPr>
        <p:blipFill>
          <a:blip r:embed="rId3"/>
          <a:stretch>
            <a:fillRect/>
          </a:stretch>
        </p:blipFill>
        <p:spPr>
          <a:xfrm>
            <a:off x="1136059" y="1708463"/>
            <a:ext cx="1773052" cy="2793200"/>
          </a:xfrm>
          <a:prstGeom prst="rect">
            <a:avLst/>
          </a:prstGeom>
        </p:spPr>
      </p:pic>
    </p:spTree>
    <p:extLst>
      <p:ext uri="{BB962C8B-B14F-4D97-AF65-F5344CB8AC3E}">
        <p14:creationId xmlns:p14="http://schemas.microsoft.com/office/powerpoint/2010/main" val="2783457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4"/>
          <p:cNvSpPr txBox="1">
            <a:spLocks noGrp="1"/>
          </p:cNvSpPr>
          <p:nvPr>
            <p:ph type="sldNum" idx="12"/>
          </p:nvPr>
        </p:nvSpPr>
        <p:spPr>
          <a:xfrm>
            <a:off x="8555168" y="4806024"/>
            <a:ext cx="311400" cy="1539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11</a:t>
            </a:fld>
            <a:endParaRPr/>
          </a:p>
        </p:txBody>
      </p:sp>
      <p:sp>
        <p:nvSpPr>
          <p:cNvPr id="274" name="Google Shape;274;p34"/>
          <p:cNvSpPr txBox="1">
            <a:spLocks noGrp="1"/>
          </p:cNvSpPr>
          <p:nvPr>
            <p:ph type="title"/>
          </p:nvPr>
        </p:nvSpPr>
        <p:spPr>
          <a:xfrm>
            <a:off x="1136059" y="436417"/>
            <a:ext cx="7419109" cy="728835"/>
          </a:xfrm>
          <a:prstGeom prst="rect">
            <a:avLst/>
          </a:prstGeom>
        </p:spPr>
        <p:txBody>
          <a:bodyPr spcFirstLastPara="1" wrap="square" lIns="0" tIns="0" rIns="0" bIns="0" anchor="t" anchorCtr="0">
            <a:noAutofit/>
          </a:bodyPr>
          <a:lstStyle/>
          <a:p>
            <a:pPr lvl="0">
              <a:lnSpc>
                <a:spcPct val="100000"/>
              </a:lnSpc>
            </a:pPr>
            <a:r>
              <a:rPr lang="en-US" sz="2800" dirty="0"/>
              <a:t>Mondrian’s Dress</a:t>
            </a:r>
            <a:br>
              <a:rPr lang="en-US" sz="2800" dirty="0"/>
            </a:br>
            <a:r>
              <a:rPr lang="en-US" sz="1700" dirty="0"/>
              <a:t>Yves Saint Laurent, Piet Mondrian, and Pop Art</a:t>
            </a:r>
            <a:br>
              <a:rPr lang="en-US" sz="1800" dirty="0"/>
            </a:br>
            <a:r>
              <a:rPr lang="en-US" sz="1600" dirty="0">
                <a:solidFill>
                  <a:srgbClr val="03EAA3"/>
                </a:solidFill>
              </a:rPr>
              <a:t>By </a:t>
            </a:r>
            <a:r>
              <a:rPr lang="en-US" sz="1600" dirty="0">
                <a:solidFill>
                  <a:schemeClr val="accent1"/>
                </a:solidFill>
              </a:rPr>
              <a:t>Nancy J. Troy and Ann Marguerite </a:t>
            </a:r>
            <a:r>
              <a:rPr lang="en-US" sz="1600" dirty="0" err="1">
                <a:solidFill>
                  <a:schemeClr val="accent1"/>
                </a:solidFill>
              </a:rPr>
              <a:t>Tartsinis</a:t>
            </a:r>
            <a:endParaRPr sz="1600" dirty="0">
              <a:solidFill>
                <a:schemeClr val="accent1"/>
              </a:solidFill>
            </a:endParaRPr>
          </a:p>
          <a:p>
            <a:pPr marL="0" lvl="0" indent="0" algn="l" rtl="0">
              <a:lnSpc>
                <a:spcPct val="100000"/>
              </a:lnSpc>
              <a:spcBef>
                <a:spcPts val="0"/>
              </a:spcBef>
              <a:spcAft>
                <a:spcPts val="0"/>
              </a:spcAft>
              <a:buNone/>
            </a:pPr>
            <a:endParaRPr sz="3600" dirty="0"/>
          </a:p>
        </p:txBody>
      </p:sp>
      <p:sp>
        <p:nvSpPr>
          <p:cNvPr id="275" name="Google Shape;275;p34"/>
          <p:cNvSpPr txBox="1"/>
          <p:nvPr/>
        </p:nvSpPr>
        <p:spPr>
          <a:xfrm>
            <a:off x="3723121" y="1708463"/>
            <a:ext cx="4023600" cy="2537400"/>
          </a:xfrm>
          <a:prstGeom prst="rect">
            <a:avLst/>
          </a:prstGeom>
          <a:noFill/>
          <a:ln>
            <a:noFill/>
          </a:ln>
        </p:spPr>
        <p:txBody>
          <a:bodyPr spcFirstLastPara="1" wrap="square" lIns="91425" tIns="91425" rIns="91425" bIns="91425" anchor="t" anchorCtr="0">
            <a:noAutofit/>
          </a:bodyPr>
          <a:lstStyle/>
          <a:p>
            <a:r>
              <a:rPr lang="en-US" b="1" dirty="0"/>
              <a:t>An extraordinary look at how the style of Piet Mondrian’s abstract paintings was posthumously appropriated by 1960s fashion, Pop art, and consumer culture.</a:t>
            </a:r>
          </a:p>
        </p:txBody>
      </p:sp>
      <p:pic>
        <p:nvPicPr>
          <p:cNvPr id="7" name="Picture 6">
            <a:extLst>
              <a:ext uri="{FF2B5EF4-FFF2-40B4-BE49-F238E27FC236}">
                <a16:creationId xmlns:a16="http://schemas.microsoft.com/office/drawing/2014/main" id="{8AAB8290-CCD3-2840-BFF3-AF0051A61E74}"/>
              </a:ext>
            </a:extLst>
          </p:cNvPr>
          <p:cNvPicPr>
            <a:picLocks noChangeAspect="1"/>
          </p:cNvPicPr>
          <p:nvPr/>
        </p:nvPicPr>
        <p:blipFill>
          <a:blip r:embed="rId3"/>
          <a:stretch>
            <a:fillRect/>
          </a:stretch>
        </p:blipFill>
        <p:spPr>
          <a:xfrm>
            <a:off x="1136059" y="1708463"/>
            <a:ext cx="1787237" cy="2552623"/>
          </a:xfrm>
          <a:prstGeom prst="rect">
            <a:avLst/>
          </a:prstGeom>
        </p:spPr>
      </p:pic>
      <p:sp>
        <p:nvSpPr>
          <p:cNvPr id="2" name="TextBox 1">
            <a:extLst>
              <a:ext uri="{FF2B5EF4-FFF2-40B4-BE49-F238E27FC236}">
                <a16:creationId xmlns:a16="http://schemas.microsoft.com/office/drawing/2014/main" id="{FEF6EA3D-E0CF-AF4A-A05E-02C4ECC6DBC5}"/>
              </a:ext>
            </a:extLst>
          </p:cNvPr>
          <p:cNvSpPr txBox="1"/>
          <p:nvPr/>
        </p:nvSpPr>
        <p:spPr>
          <a:xfrm>
            <a:off x="7561385" y="4317023"/>
            <a:ext cx="413896" cy="307777"/>
          </a:xfrm>
          <a:prstGeom prst="rect">
            <a:avLst/>
          </a:prstGeom>
          <a:noFill/>
        </p:spPr>
        <p:txBody>
          <a:bodyPr wrap="none" rtlCol="0">
            <a:spAutoFit/>
          </a:bodyPr>
          <a:lstStyle/>
          <a:p>
            <a:r>
              <a:rPr lang="en-US" dirty="0"/>
              <a:t>Art</a:t>
            </a:r>
          </a:p>
        </p:txBody>
      </p:sp>
    </p:spTree>
    <p:extLst>
      <p:ext uri="{BB962C8B-B14F-4D97-AF65-F5344CB8AC3E}">
        <p14:creationId xmlns:p14="http://schemas.microsoft.com/office/powerpoint/2010/main" val="652414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4"/>
          <p:cNvSpPr txBox="1">
            <a:spLocks noGrp="1"/>
          </p:cNvSpPr>
          <p:nvPr>
            <p:ph type="sldNum" idx="12"/>
          </p:nvPr>
        </p:nvSpPr>
        <p:spPr>
          <a:xfrm>
            <a:off x="8555168" y="4806024"/>
            <a:ext cx="311400" cy="1539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12</a:t>
            </a:fld>
            <a:endParaRPr/>
          </a:p>
        </p:txBody>
      </p:sp>
      <p:sp>
        <p:nvSpPr>
          <p:cNvPr id="274" name="Google Shape;274;p34"/>
          <p:cNvSpPr txBox="1">
            <a:spLocks noGrp="1"/>
          </p:cNvSpPr>
          <p:nvPr>
            <p:ph type="title"/>
          </p:nvPr>
        </p:nvSpPr>
        <p:spPr>
          <a:xfrm>
            <a:off x="1136059" y="436417"/>
            <a:ext cx="7419109" cy="728835"/>
          </a:xfrm>
          <a:prstGeom prst="rect">
            <a:avLst/>
          </a:prstGeom>
        </p:spPr>
        <p:txBody>
          <a:bodyPr spcFirstLastPara="1" wrap="square" lIns="0" tIns="0" rIns="0" bIns="0" anchor="t" anchorCtr="0">
            <a:noAutofit/>
          </a:bodyPr>
          <a:lstStyle/>
          <a:p>
            <a:pPr lvl="0">
              <a:lnSpc>
                <a:spcPct val="100000"/>
              </a:lnSpc>
            </a:pPr>
            <a:r>
              <a:rPr lang="en-US" sz="2800" dirty="0"/>
              <a:t>Communications Breakdown</a:t>
            </a:r>
            <a:br>
              <a:rPr lang="en-US" sz="2800" dirty="0"/>
            </a:br>
            <a:r>
              <a:rPr lang="en-US" sz="1700" dirty="0"/>
              <a:t>SF Stories about the Future of Connection</a:t>
            </a:r>
            <a:br>
              <a:rPr lang="en-US" sz="1800" dirty="0"/>
            </a:br>
            <a:r>
              <a:rPr lang="en-US" sz="1600" dirty="0">
                <a:solidFill>
                  <a:srgbClr val="03EAA3"/>
                </a:solidFill>
              </a:rPr>
              <a:t>Edited by Jonathan Strahan</a:t>
            </a:r>
            <a:endParaRPr sz="1600" dirty="0">
              <a:solidFill>
                <a:schemeClr val="accent1"/>
              </a:solidFill>
            </a:endParaRPr>
          </a:p>
          <a:p>
            <a:pPr marL="0" lvl="0" indent="0" algn="l" rtl="0">
              <a:lnSpc>
                <a:spcPct val="100000"/>
              </a:lnSpc>
              <a:spcBef>
                <a:spcPts val="0"/>
              </a:spcBef>
              <a:spcAft>
                <a:spcPts val="0"/>
              </a:spcAft>
              <a:buNone/>
            </a:pPr>
            <a:endParaRPr sz="3600" dirty="0"/>
          </a:p>
        </p:txBody>
      </p:sp>
      <p:sp>
        <p:nvSpPr>
          <p:cNvPr id="275" name="Google Shape;275;p34"/>
          <p:cNvSpPr txBox="1"/>
          <p:nvPr/>
        </p:nvSpPr>
        <p:spPr>
          <a:xfrm>
            <a:off x="3723121" y="1708463"/>
            <a:ext cx="4023600" cy="2537400"/>
          </a:xfrm>
          <a:prstGeom prst="rect">
            <a:avLst/>
          </a:prstGeom>
          <a:noFill/>
          <a:ln>
            <a:noFill/>
          </a:ln>
        </p:spPr>
        <p:txBody>
          <a:bodyPr spcFirstLastPara="1" wrap="square" lIns="91425" tIns="91425" rIns="91425" bIns="91425" anchor="t" anchorCtr="0">
            <a:noAutofit/>
          </a:bodyPr>
          <a:lstStyle/>
          <a:p>
            <a:r>
              <a:rPr lang="en-US" b="1" dirty="0"/>
              <a:t>An exciting science fiction collection that looks at what future communication might look like and how our shifting relationships with technology could change this most human of capabilities.</a:t>
            </a:r>
          </a:p>
          <a:p>
            <a:endParaRPr lang="en-US" b="1" dirty="0"/>
          </a:p>
          <a:p>
            <a:r>
              <a:rPr lang="en-US" b="1" dirty="0"/>
              <a:t>Contributors: Elizabeth Bear, S.B. </a:t>
            </a:r>
            <a:r>
              <a:rPr lang="en-US" b="1" dirty="0" err="1"/>
              <a:t>Divya</a:t>
            </a:r>
            <a:r>
              <a:rPr lang="en-US" b="1" dirty="0"/>
              <a:t>, Cory Doctorow, Chris Gilliard, Lavanya </a:t>
            </a:r>
            <a:r>
              <a:rPr lang="en-US" b="1" dirty="0" err="1"/>
              <a:t>Lakshminarayan</a:t>
            </a:r>
            <a:r>
              <a:rPr lang="en-US" b="1" dirty="0"/>
              <a:t>, Ken Macleod, Tim Maughan, Ian McDonald, Anil Menon, </a:t>
            </a:r>
            <a:r>
              <a:rPr lang="en-US" b="1" dirty="0" err="1"/>
              <a:t>Premee</a:t>
            </a:r>
            <a:r>
              <a:rPr lang="en-US" b="1" dirty="0"/>
              <a:t> Mohamed, and Shiv Ramdas. Artwork by Ashley Mackenzie</a:t>
            </a:r>
          </a:p>
          <a:p>
            <a:r>
              <a:rPr lang="en-US" dirty="0"/>
              <a:t>.</a:t>
            </a:r>
          </a:p>
        </p:txBody>
      </p:sp>
      <p:sp>
        <p:nvSpPr>
          <p:cNvPr id="2" name="TextBox 1">
            <a:extLst>
              <a:ext uri="{FF2B5EF4-FFF2-40B4-BE49-F238E27FC236}">
                <a16:creationId xmlns:a16="http://schemas.microsoft.com/office/drawing/2014/main" id="{FEF6EA3D-E0CF-AF4A-A05E-02C4ECC6DBC5}"/>
              </a:ext>
            </a:extLst>
          </p:cNvPr>
          <p:cNvSpPr txBox="1"/>
          <p:nvPr/>
        </p:nvSpPr>
        <p:spPr>
          <a:xfrm>
            <a:off x="7306409" y="4317023"/>
            <a:ext cx="1424354" cy="307777"/>
          </a:xfrm>
          <a:prstGeom prst="rect">
            <a:avLst/>
          </a:prstGeom>
          <a:noFill/>
        </p:spPr>
        <p:txBody>
          <a:bodyPr wrap="square" rtlCol="0">
            <a:spAutoFit/>
          </a:bodyPr>
          <a:lstStyle/>
          <a:p>
            <a:r>
              <a:rPr lang="en-US" dirty="0"/>
              <a:t>Science Fiction</a:t>
            </a:r>
          </a:p>
        </p:txBody>
      </p:sp>
      <p:pic>
        <p:nvPicPr>
          <p:cNvPr id="4" name="Picture 3">
            <a:extLst>
              <a:ext uri="{FF2B5EF4-FFF2-40B4-BE49-F238E27FC236}">
                <a16:creationId xmlns:a16="http://schemas.microsoft.com/office/drawing/2014/main" id="{CAE5C031-CC65-844C-B3BD-CDD6883E231D}"/>
              </a:ext>
            </a:extLst>
          </p:cNvPr>
          <p:cNvPicPr>
            <a:picLocks noChangeAspect="1"/>
          </p:cNvPicPr>
          <p:nvPr/>
        </p:nvPicPr>
        <p:blipFill>
          <a:blip r:embed="rId3"/>
          <a:stretch>
            <a:fillRect/>
          </a:stretch>
        </p:blipFill>
        <p:spPr>
          <a:xfrm>
            <a:off x="1136058" y="1556239"/>
            <a:ext cx="2064341" cy="3068561"/>
          </a:xfrm>
          <a:prstGeom prst="rect">
            <a:avLst/>
          </a:prstGeom>
        </p:spPr>
      </p:pic>
    </p:spTree>
    <p:extLst>
      <p:ext uri="{BB962C8B-B14F-4D97-AF65-F5344CB8AC3E}">
        <p14:creationId xmlns:p14="http://schemas.microsoft.com/office/powerpoint/2010/main" val="3313591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4"/>
          <p:cNvSpPr txBox="1">
            <a:spLocks noGrp="1"/>
          </p:cNvSpPr>
          <p:nvPr>
            <p:ph type="sldNum" idx="12"/>
          </p:nvPr>
        </p:nvSpPr>
        <p:spPr>
          <a:xfrm>
            <a:off x="8555168" y="4806024"/>
            <a:ext cx="311400" cy="1539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13</a:t>
            </a:fld>
            <a:endParaRPr/>
          </a:p>
        </p:txBody>
      </p:sp>
      <p:sp>
        <p:nvSpPr>
          <p:cNvPr id="274" name="Google Shape;274;p34"/>
          <p:cNvSpPr txBox="1">
            <a:spLocks noGrp="1"/>
          </p:cNvSpPr>
          <p:nvPr>
            <p:ph type="title"/>
          </p:nvPr>
        </p:nvSpPr>
        <p:spPr>
          <a:xfrm>
            <a:off x="1136059" y="436417"/>
            <a:ext cx="7419109" cy="728835"/>
          </a:xfrm>
          <a:prstGeom prst="rect">
            <a:avLst/>
          </a:prstGeom>
        </p:spPr>
        <p:txBody>
          <a:bodyPr spcFirstLastPara="1" wrap="square" lIns="0" tIns="0" rIns="0" bIns="0" anchor="t" anchorCtr="0">
            <a:noAutofit/>
          </a:bodyPr>
          <a:lstStyle/>
          <a:p>
            <a:pPr lvl="0">
              <a:lnSpc>
                <a:spcPct val="100000"/>
              </a:lnSpc>
            </a:pPr>
            <a:r>
              <a:rPr lang="en-US" sz="2800" dirty="0"/>
              <a:t>The Hidden Factor</a:t>
            </a:r>
            <a:br>
              <a:rPr lang="en-US" sz="2800" dirty="0"/>
            </a:br>
            <a:r>
              <a:rPr lang="en-US" sz="1700" dirty="0"/>
              <a:t>Mark and Gesture in Visual Design</a:t>
            </a:r>
            <a:br>
              <a:rPr lang="en-US" sz="1700" dirty="0"/>
            </a:br>
            <a:r>
              <a:rPr lang="en-US" sz="1600" dirty="0">
                <a:solidFill>
                  <a:srgbClr val="03EAA3"/>
                </a:solidFill>
              </a:rPr>
              <a:t>By </a:t>
            </a:r>
            <a:r>
              <a:rPr lang="en-US" sz="1600" dirty="0">
                <a:solidFill>
                  <a:schemeClr val="accent1"/>
                </a:solidFill>
              </a:rPr>
              <a:t>Steven Skaggs</a:t>
            </a:r>
            <a:endParaRPr sz="1600" dirty="0">
              <a:solidFill>
                <a:schemeClr val="accent1"/>
              </a:solidFill>
            </a:endParaRPr>
          </a:p>
          <a:p>
            <a:pPr marL="0" lvl="0" indent="0" algn="l" rtl="0">
              <a:lnSpc>
                <a:spcPct val="100000"/>
              </a:lnSpc>
              <a:spcBef>
                <a:spcPts val="0"/>
              </a:spcBef>
              <a:spcAft>
                <a:spcPts val="0"/>
              </a:spcAft>
              <a:buNone/>
            </a:pPr>
            <a:endParaRPr sz="3600" dirty="0"/>
          </a:p>
        </p:txBody>
      </p:sp>
      <p:sp>
        <p:nvSpPr>
          <p:cNvPr id="275" name="Google Shape;275;p34"/>
          <p:cNvSpPr txBox="1"/>
          <p:nvPr/>
        </p:nvSpPr>
        <p:spPr>
          <a:xfrm>
            <a:off x="3723121" y="1708463"/>
            <a:ext cx="4023600" cy="2537400"/>
          </a:xfrm>
          <a:prstGeom prst="rect">
            <a:avLst/>
          </a:prstGeom>
          <a:noFill/>
          <a:ln>
            <a:noFill/>
          </a:ln>
        </p:spPr>
        <p:txBody>
          <a:bodyPr spcFirstLastPara="1" wrap="square" lIns="91425" tIns="91425" rIns="91425" bIns="91425" anchor="t" anchorCtr="0">
            <a:noAutofit/>
          </a:bodyPr>
          <a:lstStyle/>
          <a:p>
            <a:r>
              <a:rPr lang="en-US" b="1" dirty="0"/>
              <a:t>The Hidden Factor is an eye-opening read that brings to the fore the importance—and indeed, the prevalence—of the mark in everything we see.</a:t>
            </a:r>
          </a:p>
          <a:p>
            <a:endParaRPr lang="en-US" b="1" dirty="0"/>
          </a:p>
          <a:p>
            <a:r>
              <a:rPr lang="en-US" b="1" dirty="0"/>
              <a:t>An exquisitely illustrated introduction to the gestural mark in the designed world, exploring the tension between marks, which are felt, and images and words, which are conceptual.</a:t>
            </a:r>
          </a:p>
        </p:txBody>
      </p:sp>
      <p:pic>
        <p:nvPicPr>
          <p:cNvPr id="7" name="Picture 6">
            <a:extLst>
              <a:ext uri="{FF2B5EF4-FFF2-40B4-BE49-F238E27FC236}">
                <a16:creationId xmlns:a16="http://schemas.microsoft.com/office/drawing/2014/main" id="{8AAB8290-CCD3-2840-BFF3-AF0051A61E74}"/>
              </a:ext>
            </a:extLst>
          </p:cNvPr>
          <p:cNvPicPr>
            <a:picLocks noChangeAspect="1"/>
          </p:cNvPicPr>
          <p:nvPr/>
        </p:nvPicPr>
        <p:blipFill>
          <a:blip r:embed="rId3"/>
          <a:stretch>
            <a:fillRect/>
          </a:stretch>
        </p:blipFill>
        <p:spPr>
          <a:xfrm>
            <a:off x="1136059" y="1708463"/>
            <a:ext cx="1787237" cy="2552623"/>
          </a:xfrm>
          <a:prstGeom prst="rect">
            <a:avLst/>
          </a:prstGeom>
        </p:spPr>
      </p:pic>
      <p:sp>
        <p:nvSpPr>
          <p:cNvPr id="2" name="TextBox 1">
            <a:extLst>
              <a:ext uri="{FF2B5EF4-FFF2-40B4-BE49-F238E27FC236}">
                <a16:creationId xmlns:a16="http://schemas.microsoft.com/office/drawing/2014/main" id="{FEF6EA3D-E0CF-AF4A-A05E-02C4ECC6DBC5}"/>
              </a:ext>
            </a:extLst>
          </p:cNvPr>
          <p:cNvSpPr txBox="1"/>
          <p:nvPr/>
        </p:nvSpPr>
        <p:spPr>
          <a:xfrm>
            <a:off x="7561385" y="4317023"/>
            <a:ext cx="742511" cy="307777"/>
          </a:xfrm>
          <a:prstGeom prst="rect">
            <a:avLst/>
          </a:prstGeom>
          <a:noFill/>
        </p:spPr>
        <p:txBody>
          <a:bodyPr wrap="none" rtlCol="0">
            <a:spAutoFit/>
          </a:bodyPr>
          <a:lstStyle/>
          <a:p>
            <a:r>
              <a:rPr lang="en-US" dirty="0"/>
              <a:t>Design</a:t>
            </a:r>
          </a:p>
        </p:txBody>
      </p:sp>
    </p:spTree>
    <p:extLst>
      <p:ext uri="{BB962C8B-B14F-4D97-AF65-F5344CB8AC3E}">
        <p14:creationId xmlns:p14="http://schemas.microsoft.com/office/powerpoint/2010/main" val="3337392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4"/>
          <p:cNvSpPr txBox="1">
            <a:spLocks noGrp="1"/>
          </p:cNvSpPr>
          <p:nvPr>
            <p:ph type="sldNum" idx="12"/>
          </p:nvPr>
        </p:nvSpPr>
        <p:spPr>
          <a:xfrm>
            <a:off x="8555168" y="4806024"/>
            <a:ext cx="311400" cy="1539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14</a:t>
            </a:fld>
            <a:endParaRPr/>
          </a:p>
        </p:txBody>
      </p:sp>
      <p:sp>
        <p:nvSpPr>
          <p:cNvPr id="274" name="Google Shape;274;p34"/>
          <p:cNvSpPr txBox="1">
            <a:spLocks noGrp="1"/>
          </p:cNvSpPr>
          <p:nvPr>
            <p:ph type="title"/>
          </p:nvPr>
        </p:nvSpPr>
        <p:spPr>
          <a:xfrm>
            <a:off x="1101436" y="415636"/>
            <a:ext cx="7419109" cy="739226"/>
          </a:xfrm>
          <a:prstGeom prst="rect">
            <a:avLst/>
          </a:prstGeom>
        </p:spPr>
        <p:txBody>
          <a:bodyPr spcFirstLastPara="1" wrap="square" lIns="0" tIns="0" rIns="0" bIns="0" anchor="t" anchorCtr="0">
            <a:noAutofit/>
          </a:bodyPr>
          <a:lstStyle/>
          <a:p>
            <a:pPr lvl="0">
              <a:lnSpc>
                <a:spcPct val="100000"/>
              </a:lnSpc>
            </a:pPr>
            <a:r>
              <a:rPr lang="en-US" sz="2800" dirty="0"/>
              <a:t>Inside the Star Factory</a:t>
            </a:r>
            <a:br>
              <a:rPr lang="en-US" sz="2400" dirty="0"/>
            </a:br>
            <a:r>
              <a:rPr lang="en-US" sz="1700" dirty="0"/>
              <a:t>The Creation of the James Webb Space Telescope</a:t>
            </a:r>
            <a:br>
              <a:rPr lang="en-US" sz="1800" dirty="0"/>
            </a:br>
            <a:r>
              <a:rPr lang="en-US" sz="1600" dirty="0">
                <a:solidFill>
                  <a:srgbClr val="03EAA3"/>
                </a:solidFill>
              </a:rPr>
              <a:t>By </a:t>
            </a:r>
            <a:r>
              <a:rPr lang="en-US" sz="1600" dirty="0">
                <a:solidFill>
                  <a:schemeClr val="accent1"/>
                </a:solidFill>
              </a:rPr>
              <a:t>Chris Gunn and Christopher </a:t>
            </a:r>
            <a:r>
              <a:rPr lang="en-US" sz="1600" dirty="0" err="1">
                <a:solidFill>
                  <a:schemeClr val="accent1"/>
                </a:solidFill>
              </a:rPr>
              <a:t>Wanjek</a:t>
            </a:r>
            <a:endParaRPr sz="1600" dirty="0">
              <a:solidFill>
                <a:schemeClr val="accent1"/>
              </a:solidFill>
            </a:endParaRPr>
          </a:p>
          <a:p>
            <a:pPr marL="0" lvl="0" indent="0" algn="l" rtl="0">
              <a:lnSpc>
                <a:spcPct val="100000"/>
              </a:lnSpc>
              <a:spcBef>
                <a:spcPts val="0"/>
              </a:spcBef>
              <a:spcAft>
                <a:spcPts val="0"/>
              </a:spcAft>
              <a:buNone/>
            </a:pPr>
            <a:endParaRPr sz="3600" dirty="0"/>
          </a:p>
        </p:txBody>
      </p:sp>
      <p:sp>
        <p:nvSpPr>
          <p:cNvPr id="275" name="Google Shape;275;p34"/>
          <p:cNvSpPr txBox="1"/>
          <p:nvPr/>
        </p:nvSpPr>
        <p:spPr>
          <a:xfrm>
            <a:off x="4408921" y="1454728"/>
            <a:ext cx="4023600" cy="2537400"/>
          </a:xfrm>
          <a:prstGeom prst="rect">
            <a:avLst/>
          </a:prstGeom>
          <a:noFill/>
          <a:ln>
            <a:noFill/>
          </a:ln>
        </p:spPr>
        <p:txBody>
          <a:bodyPr spcFirstLastPara="1" wrap="square" lIns="91425" tIns="91425" rIns="91425" bIns="91425" anchor="t" anchorCtr="0">
            <a:noAutofit/>
          </a:bodyPr>
          <a:lstStyle/>
          <a:p>
            <a:r>
              <a:rPr lang="en-US" b="1" dirty="0"/>
              <a:t>Accompanied by science writer Christopher </a:t>
            </a:r>
            <a:r>
              <a:rPr lang="en-US" b="1" dirty="0" err="1"/>
              <a:t>Wanjek’s</a:t>
            </a:r>
            <a:r>
              <a:rPr lang="en-US" b="1" dirty="0"/>
              <a:t> overview of the Webb’s history and profiles of the scientists and engineers who built it, this exclusive illustrated guide shows readers the heady world of scientific discovery at the very limits of human knowledge—and the very beginning of space and time.</a:t>
            </a:r>
          </a:p>
        </p:txBody>
      </p:sp>
      <p:pic>
        <p:nvPicPr>
          <p:cNvPr id="3" name="Picture 2">
            <a:extLst>
              <a:ext uri="{FF2B5EF4-FFF2-40B4-BE49-F238E27FC236}">
                <a16:creationId xmlns:a16="http://schemas.microsoft.com/office/drawing/2014/main" id="{554C460D-6B4C-E241-AC43-1D76331C44D1}"/>
              </a:ext>
            </a:extLst>
          </p:cNvPr>
          <p:cNvPicPr>
            <a:picLocks noChangeAspect="1"/>
          </p:cNvPicPr>
          <p:nvPr/>
        </p:nvPicPr>
        <p:blipFill>
          <a:blip r:embed="rId3"/>
          <a:stretch>
            <a:fillRect/>
          </a:stretch>
        </p:blipFill>
        <p:spPr>
          <a:xfrm>
            <a:off x="1101436" y="1517073"/>
            <a:ext cx="2899064" cy="3106882"/>
          </a:xfrm>
          <a:prstGeom prst="rect">
            <a:avLst/>
          </a:prstGeom>
        </p:spPr>
      </p:pic>
      <p:sp>
        <p:nvSpPr>
          <p:cNvPr id="2" name="TextBox 1">
            <a:extLst>
              <a:ext uri="{FF2B5EF4-FFF2-40B4-BE49-F238E27FC236}">
                <a16:creationId xmlns:a16="http://schemas.microsoft.com/office/drawing/2014/main" id="{179D09D7-9A80-A742-9F27-AD389941A61C}"/>
              </a:ext>
            </a:extLst>
          </p:cNvPr>
          <p:cNvSpPr txBox="1"/>
          <p:nvPr/>
        </p:nvSpPr>
        <p:spPr>
          <a:xfrm>
            <a:off x="7535008" y="4484077"/>
            <a:ext cx="1169377" cy="307777"/>
          </a:xfrm>
          <a:prstGeom prst="rect">
            <a:avLst/>
          </a:prstGeom>
          <a:noFill/>
        </p:spPr>
        <p:txBody>
          <a:bodyPr wrap="square" rtlCol="0">
            <a:spAutoFit/>
          </a:bodyPr>
          <a:lstStyle/>
          <a:p>
            <a:r>
              <a:rPr lang="en-US" dirty="0"/>
              <a:t>Technology</a:t>
            </a:r>
          </a:p>
        </p:txBody>
      </p:sp>
    </p:spTree>
    <p:extLst>
      <p:ext uri="{BB962C8B-B14F-4D97-AF65-F5344CB8AC3E}">
        <p14:creationId xmlns:p14="http://schemas.microsoft.com/office/powerpoint/2010/main" val="2412857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4"/>
          <p:cNvSpPr txBox="1">
            <a:spLocks noGrp="1"/>
          </p:cNvSpPr>
          <p:nvPr>
            <p:ph type="sldNum" idx="12"/>
          </p:nvPr>
        </p:nvSpPr>
        <p:spPr>
          <a:xfrm>
            <a:off x="8555168" y="4806024"/>
            <a:ext cx="311400" cy="1539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15</a:t>
            </a:fld>
            <a:endParaRPr/>
          </a:p>
        </p:txBody>
      </p:sp>
      <p:sp>
        <p:nvSpPr>
          <p:cNvPr id="274" name="Google Shape;274;p34"/>
          <p:cNvSpPr txBox="1">
            <a:spLocks noGrp="1"/>
          </p:cNvSpPr>
          <p:nvPr>
            <p:ph type="title"/>
          </p:nvPr>
        </p:nvSpPr>
        <p:spPr>
          <a:xfrm>
            <a:off x="1101436" y="498763"/>
            <a:ext cx="7419109" cy="749617"/>
          </a:xfrm>
          <a:prstGeom prst="rect">
            <a:avLst/>
          </a:prstGeom>
        </p:spPr>
        <p:txBody>
          <a:bodyPr spcFirstLastPara="1" wrap="square" lIns="0" tIns="0" rIns="0" bIns="0" anchor="t" anchorCtr="0">
            <a:noAutofit/>
          </a:bodyPr>
          <a:lstStyle/>
          <a:p>
            <a:pPr lvl="0">
              <a:lnSpc>
                <a:spcPct val="100000"/>
              </a:lnSpc>
            </a:pPr>
            <a:r>
              <a:rPr lang="en-US" sz="2800" dirty="0"/>
              <a:t>Writing for Their Lives </a:t>
            </a:r>
            <a:br>
              <a:rPr lang="en-US" sz="2800" dirty="0"/>
            </a:br>
            <a:r>
              <a:rPr lang="en-US" sz="1700" dirty="0"/>
              <a:t>America’s Pioneering Female Science Journalists</a:t>
            </a:r>
            <a:br>
              <a:rPr lang="en-US" sz="1800" dirty="0"/>
            </a:br>
            <a:r>
              <a:rPr lang="en-US" sz="1600" dirty="0">
                <a:solidFill>
                  <a:srgbClr val="03EAA3"/>
                </a:solidFill>
              </a:rPr>
              <a:t>By </a:t>
            </a:r>
            <a:r>
              <a:rPr lang="en-US" sz="1600" dirty="0">
                <a:solidFill>
                  <a:schemeClr val="accent1"/>
                </a:solidFill>
              </a:rPr>
              <a:t>Marcel </a:t>
            </a:r>
            <a:r>
              <a:rPr lang="en-US" sz="1600" dirty="0" err="1">
                <a:solidFill>
                  <a:schemeClr val="accent1"/>
                </a:solidFill>
              </a:rPr>
              <a:t>Chotkowski</a:t>
            </a:r>
            <a:r>
              <a:rPr lang="en-US" sz="1600" dirty="0">
                <a:solidFill>
                  <a:schemeClr val="accent1"/>
                </a:solidFill>
              </a:rPr>
              <a:t> LaFollette</a:t>
            </a:r>
            <a:endParaRPr sz="1600" dirty="0">
              <a:solidFill>
                <a:schemeClr val="accent1"/>
              </a:solidFill>
            </a:endParaRPr>
          </a:p>
          <a:p>
            <a:pPr marL="0" lvl="0" indent="0" algn="l" rtl="0">
              <a:lnSpc>
                <a:spcPct val="100000"/>
              </a:lnSpc>
              <a:spcBef>
                <a:spcPts val="0"/>
              </a:spcBef>
              <a:spcAft>
                <a:spcPts val="0"/>
              </a:spcAft>
              <a:buNone/>
            </a:pPr>
            <a:endParaRPr sz="3600" dirty="0"/>
          </a:p>
        </p:txBody>
      </p:sp>
      <p:sp>
        <p:nvSpPr>
          <p:cNvPr id="275" name="Google Shape;275;p34"/>
          <p:cNvSpPr txBox="1"/>
          <p:nvPr/>
        </p:nvSpPr>
        <p:spPr>
          <a:xfrm>
            <a:off x="3705537" y="1849140"/>
            <a:ext cx="4023600" cy="2537400"/>
          </a:xfrm>
          <a:prstGeom prst="rect">
            <a:avLst/>
          </a:prstGeom>
          <a:noFill/>
          <a:ln>
            <a:noFill/>
          </a:ln>
        </p:spPr>
        <p:txBody>
          <a:bodyPr spcFirstLastPara="1" wrap="square" lIns="91425" tIns="91425" rIns="91425" bIns="91425" anchor="t" anchorCtr="0">
            <a:noAutofit/>
          </a:bodyPr>
          <a:lstStyle/>
          <a:p>
            <a:r>
              <a:rPr lang="en-US" b="1" dirty="0"/>
              <a:t>A breathtaking history of America’s trail-blazing female science journalists—and the timely lessons they can teach us about equity, access, collaboration, and persistence.</a:t>
            </a:r>
          </a:p>
        </p:txBody>
      </p:sp>
      <p:pic>
        <p:nvPicPr>
          <p:cNvPr id="7" name="Picture 6">
            <a:extLst>
              <a:ext uri="{FF2B5EF4-FFF2-40B4-BE49-F238E27FC236}">
                <a16:creationId xmlns:a16="http://schemas.microsoft.com/office/drawing/2014/main" id="{8AAB8290-CCD3-2840-BFF3-AF0051A61E74}"/>
              </a:ext>
            </a:extLst>
          </p:cNvPr>
          <p:cNvPicPr>
            <a:picLocks noChangeAspect="1"/>
          </p:cNvPicPr>
          <p:nvPr/>
        </p:nvPicPr>
        <p:blipFill>
          <a:blip r:embed="rId3"/>
          <a:stretch>
            <a:fillRect/>
          </a:stretch>
        </p:blipFill>
        <p:spPr>
          <a:xfrm>
            <a:off x="1101436" y="1967422"/>
            <a:ext cx="1787237" cy="2552623"/>
          </a:xfrm>
          <a:prstGeom prst="rect">
            <a:avLst/>
          </a:prstGeom>
        </p:spPr>
      </p:pic>
      <p:sp>
        <p:nvSpPr>
          <p:cNvPr id="2" name="TextBox 1">
            <a:extLst>
              <a:ext uri="{FF2B5EF4-FFF2-40B4-BE49-F238E27FC236}">
                <a16:creationId xmlns:a16="http://schemas.microsoft.com/office/drawing/2014/main" id="{0D30033E-111C-6946-A101-9FA2576D6A7E}"/>
              </a:ext>
            </a:extLst>
          </p:cNvPr>
          <p:cNvSpPr txBox="1"/>
          <p:nvPr/>
        </p:nvSpPr>
        <p:spPr>
          <a:xfrm>
            <a:off x="7420708" y="4510454"/>
            <a:ext cx="822661" cy="307777"/>
          </a:xfrm>
          <a:prstGeom prst="rect">
            <a:avLst/>
          </a:prstGeom>
          <a:noFill/>
        </p:spPr>
        <p:txBody>
          <a:bodyPr wrap="none" rtlCol="0">
            <a:spAutoFit/>
          </a:bodyPr>
          <a:lstStyle/>
          <a:p>
            <a:r>
              <a:rPr lang="en-US" dirty="0"/>
              <a:t>Science</a:t>
            </a:r>
          </a:p>
        </p:txBody>
      </p:sp>
    </p:spTree>
    <p:extLst>
      <p:ext uri="{BB962C8B-B14F-4D97-AF65-F5344CB8AC3E}">
        <p14:creationId xmlns:p14="http://schemas.microsoft.com/office/powerpoint/2010/main" val="790821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4"/>
          <p:cNvSpPr txBox="1">
            <a:spLocks noGrp="1"/>
          </p:cNvSpPr>
          <p:nvPr>
            <p:ph type="sldNum" idx="12"/>
          </p:nvPr>
        </p:nvSpPr>
        <p:spPr>
          <a:xfrm>
            <a:off x="8555168" y="4806024"/>
            <a:ext cx="311400" cy="1539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16</a:t>
            </a:fld>
            <a:endParaRPr/>
          </a:p>
        </p:txBody>
      </p:sp>
      <p:sp>
        <p:nvSpPr>
          <p:cNvPr id="274" name="Google Shape;274;p34"/>
          <p:cNvSpPr txBox="1">
            <a:spLocks noGrp="1"/>
          </p:cNvSpPr>
          <p:nvPr>
            <p:ph type="title"/>
          </p:nvPr>
        </p:nvSpPr>
        <p:spPr>
          <a:xfrm>
            <a:off x="1101436" y="415636"/>
            <a:ext cx="7419109" cy="739226"/>
          </a:xfrm>
          <a:prstGeom prst="rect">
            <a:avLst/>
          </a:prstGeom>
        </p:spPr>
        <p:txBody>
          <a:bodyPr spcFirstLastPara="1" wrap="square" lIns="0" tIns="0" rIns="0" bIns="0" anchor="t" anchorCtr="0">
            <a:noAutofit/>
          </a:bodyPr>
          <a:lstStyle/>
          <a:p>
            <a:pPr lvl="0">
              <a:lnSpc>
                <a:spcPct val="100000"/>
              </a:lnSpc>
            </a:pPr>
            <a:r>
              <a:rPr lang="en-US" sz="2800" dirty="0"/>
              <a:t>Monsters, Aliens, and Holes in the Ground</a:t>
            </a:r>
            <a:br>
              <a:rPr lang="en-US" sz="2400" dirty="0"/>
            </a:br>
            <a:r>
              <a:rPr lang="en-US" sz="1700" dirty="0"/>
              <a:t>A Guide to Tabletop Roleplaying Games from D&amp;D to Mothership</a:t>
            </a:r>
            <a:br>
              <a:rPr lang="en-US" sz="1800" dirty="0"/>
            </a:br>
            <a:r>
              <a:rPr lang="en-US" sz="1600" dirty="0">
                <a:solidFill>
                  <a:srgbClr val="03EAA3"/>
                </a:solidFill>
              </a:rPr>
              <a:t>By </a:t>
            </a:r>
            <a:r>
              <a:rPr lang="en-US" sz="1600" dirty="0">
                <a:solidFill>
                  <a:schemeClr val="accent1"/>
                </a:solidFill>
              </a:rPr>
              <a:t>Stu Horvath</a:t>
            </a:r>
            <a:endParaRPr sz="1600" dirty="0">
              <a:solidFill>
                <a:schemeClr val="accent1"/>
              </a:solidFill>
            </a:endParaRPr>
          </a:p>
          <a:p>
            <a:pPr marL="0" lvl="0" indent="0" algn="l" rtl="0">
              <a:lnSpc>
                <a:spcPct val="100000"/>
              </a:lnSpc>
              <a:spcBef>
                <a:spcPts val="0"/>
              </a:spcBef>
              <a:spcAft>
                <a:spcPts val="0"/>
              </a:spcAft>
              <a:buNone/>
            </a:pPr>
            <a:endParaRPr sz="3600" dirty="0"/>
          </a:p>
        </p:txBody>
      </p:sp>
      <p:sp>
        <p:nvSpPr>
          <p:cNvPr id="275" name="Google Shape;275;p34"/>
          <p:cNvSpPr txBox="1"/>
          <p:nvPr/>
        </p:nvSpPr>
        <p:spPr>
          <a:xfrm>
            <a:off x="4408921" y="1454727"/>
            <a:ext cx="4023600" cy="2691245"/>
          </a:xfrm>
          <a:prstGeom prst="rect">
            <a:avLst/>
          </a:prstGeom>
          <a:noFill/>
          <a:ln>
            <a:noFill/>
          </a:ln>
        </p:spPr>
        <p:txBody>
          <a:bodyPr spcFirstLastPara="1" wrap="square" lIns="91425" tIns="91425" rIns="91425" bIns="91425" anchor="t" anchorCtr="0">
            <a:noAutofit/>
          </a:bodyPr>
          <a:lstStyle/>
          <a:p>
            <a:r>
              <a:rPr lang="en-US" b="1" dirty="0"/>
              <a:t>Monsters, Aliens, and Holes in the Ground features (among other things) bunnies, ghostbusters, soap operas, criminal bears, space monsters, political intrigue, vampires, romance, and, of course, some dungeons and dragons. In a decade-by-decade breakdown, Horvath chronicles how RPGs have evolved in the time between their inception and the present day, offering a deep and gratifying glimpse into a hobby that has changed the way we think about games and play.</a:t>
            </a:r>
          </a:p>
        </p:txBody>
      </p:sp>
      <p:pic>
        <p:nvPicPr>
          <p:cNvPr id="4" name="Picture 3">
            <a:extLst>
              <a:ext uri="{FF2B5EF4-FFF2-40B4-BE49-F238E27FC236}">
                <a16:creationId xmlns:a16="http://schemas.microsoft.com/office/drawing/2014/main" id="{DA00995C-E7F7-B447-80F9-6B67412CDAD4}"/>
              </a:ext>
            </a:extLst>
          </p:cNvPr>
          <p:cNvPicPr>
            <a:picLocks noChangeAspect="1"/>
          </p:cNvPicPr>
          <p:nvPr/>
        </p:nvPicPr>
        <p:blipFill>
          <a:blip r:embed="rId3"/>
          <a:stretch>
            <a:fillRect/>
          </a:stretch>
        </p:blipFill>
        <p:spPr>
          <a:xfrm>
            <a:off x="1101437" y="1610590"/>
            <a:ext cx="2714426" cy="2774373"/>
          </a:xfrm>
          <a:prstGeom prst="rect">
            <a:avLst/>
          </a:prstGeom>
        </p:spPr>
      </p:pic>
      <p:sp>
        <p:nvSpPr>
          <p:cNvPr id="2" name="TextBox 1">
            <a:extLst>
              <a:ext uri="{FF2B5EF4-FFF2-40B4-BE49-F238E27FC236}">
                <a16:creationId xmlns:a16="http://schemas.microsoft.com/office/drawing/2014/main" id="{9DAE4180-36D5-4F4E-9A72-0758E4D648D1}"/>
              </a:ext>
            </a:extLst>
          </p:cNvPr>
          <p:cNvSpPr txBox="1"/>
          <p:nvPr/>
        </p:nvSpPr>
        <p:spPr>
          <a:xfrm>
            <a:off x="7499838" y="4554415"/>
            <a:ext cx="811441" cy="307777"/>
          </a:xfrm>
          <a:prstGeom prst="rect">
            <a:avLst/>
          </a:prstGeom>
          <a:noFill/>
        </p:spPr>
        <p:txBody>
          <a:bodyPr wrap="none" rtlCol="0">
            <a:spAutoFit/>
          </a:bodyPr>
          <a:lstStyle/>
          <a:p>
            <a:r>
              <a:rPr lang="en-US" dirty="0"/>
              <a:t>Gaming</a:t>
            </a:r>
          </a:p>
        </p:txBody>
      </p:sp>
    </p:spTree>
    <p:extLst>
      <p:ext uri="{BB962C8B-B14F-4D97-AF65-F5344CB8AC3E}">
        <p14:creationId xmlns:p14="http://schemas.microsoft.com/office/powerpoint/2010/main" val="766291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4"/>
          <p:cNvSpPr txBox="1">
            <a:spLocks noGrp="1"/>
          </p:cNvSpPr>
          <p:nvPr>
            <p:ph type="sldNum" idx="12"/>
          </p:nvPr>
        </p:nvSpPr>
        <p:spPr>
          <a:xfrm>
            <a:off x="8555168" y="4806024"/>
            <a:ext cx="311400" cy="1539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17</a:t>
            </a:fld>
            <a:endParaRPr/>
          </a:p>
        </p:txBody>
      </p:sp>
      <p:sp>
        <p:nvSpPr>
          <p:cNvPr id="274" name="Google Shape;274;p34"/>
          <p:cNvSpPr txBox="1">
            <a:spLocks noGrp="1"/>
          </p:cNvSpPr>
          <p:nvPr>
            <p:ph type="title"/>
          </p:nvPr>
        </p:nvSpPr>
        <p:spPr>
          <a:xfrm>
            <a:off x="1101436" y="498763"/>
            <a:ext cx="7419109" cy="749617"/>
          </a:xfrm>
          <a:prstGeom prst="rect">
            <a:avLst/>
          </a:prstGeom>
        </p:spPr>
        <p:txBody>
          <a:bodyPr spcFirstLastPara="1" wrap="square" lIns="0" tIns="0" rIns="0" bIns="0" anchor="t" anchorCtr="0">
            <a:noAutofit/>
          </a:bodyPr>
          <a:lstStyle/>
          <a:p>
            <a:pPr lvl="0">
              <a:lnSpc>
                <a:spcPct val="100000"/>
              </a:lnSpc>
            </a:pPr>
            <a:r>
              <a:rPr lang="en-US" sz="2800" dirty="0"/>
              <a:t>Data is Everybody’s Business</a:t>
            </a:r>
            <a:br>
              <a:rPr lang="en-US" sz="2800" dirty="0"/>
            </a:br>
            <a:r>
              <a:rPr lang="en-US" sz="2000" dirty="0"/>
              <a:t>The Fundamentals of Data Monetization</a:t>
            </a:r>
            <a:br>
              <a:rPr lang="en-US" sz="1800" dirty="0"/>
            </a:br>
            <a:r>
              <a:rPr lang="en-US" sz="1600" dirty="0">
                <a:solidFill>
                  <a:srgbClr val="03EAA3"/>
                </a:solidFill>
              </a:rPr>
              <a:t>By </a:t>
            </a:r>
            <a:r>
              <a:rPr lang="en-US" sz="1600" dirty="0">
                <a:solidFill>
                  <a:schemeClr val="accent1"/>
                </a:solidFill>
              </a:rPr>
              <a:t>Barbara H. Wixom, Cynthia M. </a:t>
            </a:r>
            <a:r>
              <a:rPr lang="en-US" sz="1600" dirty="0" err="1">
                <a:solidFill>
                  <a:schemeClr val="accent1"/>
                </a:solidFill>
              </a:rPr>
              <a:t>Beath</a:t>
            </a:r>
            <a:r>
              <a:rPr lang="en-US" sz="1600" dirty="0">
                <a:solidFill>
                  <a:schemeClr val="accent1"/>
                </a:solidFill>
              </a:rPr>
              <a:t>, and Leslie Owens</a:t>
            </a:r>
            <a:endParaRPr sz="1600" dirty="0">
              <a:solidFill>
                <a:schemeClr val="accent1"/>
              </a:solidFill>
            </a:endParaRPr>
          </a:p>
          <a:p>
            <a:pPr marL="0" lvl="0" indent="0" algn="l" rtl="0">
              <a:lnSpc>
                <a:spcPct val="100000"/>
              </a:lnSpc>
              <a:spcBef>
                <a:spcPts val="0"/>
              </a:spcBef>
              <a:spcAft>
                <a:spcPts val="0"/>
              </a:spcAft>
              <a:buNone/>
            </a:pPr>
            <a:endParaRPr sz="3600" dirty="0"/>
          </a:p>
        </p:txBody>
      </p:sp>
      <p:sp>
        <p:nvSpPr>
          <p:cNvPr id="275" name="Google Shape;275;p34"/>
          <p:cNvSpPr txBox="1"/>
          <p:nvPr/>
        </p:nvSpPr>
        <p:spPr>
          <a:xfrm>
            <a:off x="3705537" y="1849140"/>
            <a:ext cx="4023600" cy="2537400"/>
          </a:xfrm>
          <a:prstGeom prst="rect">
            <a:avLst/>
          </a:prstGeom>
          <a:noFill/>
          <a:ln>
            <a:noFill/>
          </a:ln>
        </p:spPr>
        <p:txBody>
          <a:bodyPr spcFirstLastPara="1" wrap="square" lIns="91425" tIns="91425" rIns="91425" bIns="91425" anchor="t" anchorCtr="0">
            <a:noAutofit/>
          </a:bodyPr>
          <a:lstStyle/>
          <a:p>
            <a:r>
              <a:rPr lang="en-US" b="1" dirty="0"/>
              <a:t>Offers a clear and engaging way for people across the entire organization to understand data monetization and make it happen. </a:t>
            </a:r>
          </a:p>
          <a:p>
            <a:endParaRPr lang="en-US" b="1" dirty="0"/>
          </a:p>
          <a:p>
            <a:r>
              <a:rPr lang="en-US" b="1" dirty="0"/>
              <a:t>The authors identify three viable ways to convert data into money—improving work with data, wrapping products with data, and selling information offerings—and explain when to pursue each and how to succeed.</a:t>
            </a:r>
          </a:p>
        </p:txBody>
      </p:sp>
      <p:pic>
        <p:nvPicPr>
          <p:cNvPr id="7" name="Picture 6">
            <a:extLst>
              <a:ext uri="{FF2B5EF4-FFF2-40B4-BE49-F238E27FC236}">
                <a16:creationId xmlns:a16="http://schemas.microsoft.com/office/drawing/2014/main" id="{8AAB8290-CCD3-2840-BFF3-AF0051A61E74}"/>
              </a:ext>
            </a:extLst>
          </p:cNvPr>
          <p:cNvPicPr>
            <a:picLocks noChangeAspect="1"/>
          </p:cNvPicPr>
          <p:nvPr/>
        </p:nvPicPr>
        <p:blipFill>
          <a:blip r:embed="rId3"/>
          <a:stretch>
            <a:fillRect/>
          </a:stretch>
        </p:blipFill>
        <p:spPr>
          <a:xfrm>
            <a:off x="1101436" y="1967422"/>
            <a:ext cx="1787237" cy="2552623"/>
          </a:xfrm>
          <a:prstGeom prst="rect">
            <a:avLst/>
          </a:prstGeom>
        </p:spPr>
      </p:pic>
      <p:sp>
        <p:nvSpPr>
          <p:cNvPr id="2" name="TextBox 1">
            <a:extLst>
              <a:ext uri="{FF2B5EF4-FFF2-40B4-BE49-F238E27FC236}">
                <a16:creationId xmlns:a16="http://schemas.microsoft.com/office/drawing/2014/main" id="{041425A4-7E43-B842-AC61-04A2FD8226DB}"/>
              </a:ext>
            </a:extLst>
          </p:cNvPr>
          <p:cNvSpPr txBox="1"/>
          <p:nvPr/>
        </p:nvSpPr>
        <p:spPr>
          <a:xfrm>
            <a:off x="7552592" y="4501662"/>
            <a:ext cx="912429" cy="307777"/>
          </a:xfrm>
          <a:prstGeom prst="rect">
            <a:avLst/>
          </a:prstGeom>
          <a:noFill/>
        </p:spPr>
        <p:txBody>
          <a:bodyPr wrap="none" rtlCol="0">
            <a:spAutoFit/>
          </a:bodyPr>
          <a:lstStyle/>
          <a:p>
            <a:r>
              <a:rPr lang="en-US" dirty="0"/>
              <a:t>Business</a:t>
            </a:r>
          </a:p>
        </p:txBody>
      </p:sp>
    </p:spTree>
    <p:extLst>
      <p:ext uri="{BB962C8B-B14F-4D97-AF65-F5344CB8AC3E}">
        <p14:creationId xmlns:p14="http://schemas.microsoft.com/office/powerpoint/2010/main" val="2040350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8"/>
          <p:cNvSpPr txBox="1">
            <a:spLocks noGrp="1"/>
          </p:cNvSpPr>
          <p:nvPr>
            <p:ph type="sldNum" idx="12"/>
          </p:nvPr>
        </p:nvSpPr>
        <p:spPr>
          <a:xfrm>
            <a:off x="8555168" y="4806024"/>
            <a:ext cx="311400" cy="1539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18</a:t>
            </a:fld>
            <a:endParaRPr/>
          </a:p>
        </p:txBody>
      </p:sp>
      <p:sp>
        <p:nvSpPr>
          <p:cNvPr id="218" name="Google Shape;218;p28"/>
          <p:cNvSpPr txBox="1">
            <a:spLocks noGrp="1"/>
          </p:cNvSpPr>
          <p:nvPr>
            <p:ph type="title"/>
          </p:nvPr>
        </p:nvSpPr>
        <p:spPr>
          <a:xfrm>
            <a:off x="1393264" y="569125"/>
            <a:ext cx="6705600" cy="563400"/>
          </a:xfrm>
          <a:prstGeom prst="rect">
            <a:avLst/>
          </a:prstGeom>
        </p:spPr>
        <p:txBody>
          <a:bodyPr spcFirstLastPara="1" wrap="square" lIns="0" tIns="0" rIns="0" bIns="0" anchor="t" anchorCtr="0">
            <a:noAutofit/>
          </a:bodyPr>
          <a:lstStyle/>
          <a:p>
            <a:pPr>
              <a:lnSpc>
                <a:spcPct val="100000"/>
              </a:lnSpc>
            </a:pPr>
            <a:r>
              <a:rPr lang="en-US" sz="2800" dirty="0"/>
              <a:t>Understanding Deep Learning</a:t>
            </a:r>
            <a:br>
              <a:rPr lang="en-US" sz="2800" dirty="0"/>
            </a:br>
            <a:r>
              <a:rPr lang="en-US" sz="1800" dirty="0">
                <a:solidFill>
                  <a:srgbClr val="03EAA3"/>
                </a:solidFill>
              </a:rPr>
              <a:t>By Simon J. D. Prince</a:t>
            </a:r>
            <a:endParaRPr sz="1800" dirty="0"/>
          </a:p>
          <a:p>
            <a:pPr marL="0" lvl="0" indent="0" algn="l" rtl="0">
              <a:lnSpc>
                <a:spcPct val="100000"/>
              </a:lnSpc>
              <a:spcBef>
                <a:spcPts val="0"/>
              </a:spcBef>
              <a:spcAft>
                <a:spcPts val="0"/>
              </a:spcAft>
              <a:buNone/>
            </a:pPr>
            <a:endParaRPr sz="3600" dirty="0"/>
          </a:p>
        </p:txBody>
      </p:sp>
      <p:sp>
        <p:nvSpPr>
          <p:cNvPr id="219" name="Google Shape;219;p28"/>
          <p:cNvSpPr txBox="1"/>
          <p:nvPr/>
        </p:nvSpPr>
        <p:spPr>
          <a:xfrm>
            <a:off x="3721396" y="1601666"/>
            <a:ext cx="4602972" cy="2634126"/>
          </a:xfrm>
          <a:prstGeom prst="rect">
            <a:avLst/>
          </a:prstGeom>
          <a:noFill/>
          <a:ln>
            <a:noFill/>
          </a:ln>
        </p:spPr>
        <p:txBody>
          <a:bodyPr spcFirstLastPara="1" wrap="square" lIns="91425" tIns="91425" rIns="91425" bIns="91425" anchor="t" anchorCtr="0">
            <a:noAutofit/>
          </a:bodyPr>
          <a:lstStyle/>
          <a:p>
            <a:r>
              <a:rPr lang="en-US" b="1" dirty="0"/>
              <a:t>An authoritative, accessible, and up-to-date treatment of deep learning that strikes a pragmatic middle ground between theory and practice.</a:t>
            </a:r>
          </a:p>
          <a:p>
            <a:endParaRPr lang="en-US" b="1" dirty="0"/>
          </a:p>
          <a:p>
            <a:pPr marL="285750" indent="-285750">
              <a:buFont typeface="Arial" panose="020B0604020202020204" pitchFamily="34" charset="0"/>
              <a:buChar char="•"/>
            </a:pPr>
            <a:r>
              <a:rPr lang="en-US" sz="1200" dirty="0"/>
              <a:t>Short, focused chapters progress in complexity, easing students into difficult concepts</a:t>
            </a:r>
          </a:p>
          <a:p>
            <a:pPr marL="285750" indent="-285750">
              <a:buFont typeface="Arial" panose="020B0604020202020204" pitchFamily="34" charset="0"/>
              <a:buChar char="•"/>
            </a:pPr>
            <a:r>
              <a:rPr lang="en-US" sz="1200" dirty="0"/>
              <a:t>Minimal mathematical prerequisites, extensive illustrations, and practice problems make challenging material widely accessible</a:t>
            </a:r>
          </a:p>
          <a:p>
            <a:pPr marL="285750" indent="-285750">
              <a:buFont typeface="Arial" panose="020B0604020202020204" pitchFamily="34" charset="0"/>
              <a:buChar char="•"/>
            </a:pPr>
            <a:r>
              <a:rPr lang="en-US" sz="1200" dirty="0"/>
              <a:t>Programming exercises offered in accompanying Python Notebooks</a:t>
            </a:r>
          </a:p>
          <a:p>
            <a:endParaRPr lang="en-US" b="1" dirty="0"/>
          </a:p>
        </p:txBody>
      </p:sp>
      <p:pic>
        <p:nvPicPr>
          <p:cNvPr id="10" name="Picture 9">
            <a:extLst>
              <a:ext uri="{FF2B5EF4-FFF2-40B4-BE49-F238E27FC236}">
                <a16:creationId xmlns:a16="http://schemas.microsoft.com/office/drawing/2014/main" id="{5B7D5989-0306-F940-ACC2-DAD29F7A17FA}"/>
              </a:ext>
            </a:extLst>
          </p:cNvPr>
          <p:cNvPicPr>
            <a:picLocks noChangeAspect="1"/>
          </p:cNvPicPr>
          <p:nvPr/>
        </p:nvPicPr>
        <p:blipFill>
          <a:blip r:embed="rId3"/>
          <a:stretch>
            <a:fillRect/>
          </a:stretch>
        </p:blipFill>
        <p:spPr>
          <a:xfrm>
            <a:off x="1393264" y="1708405"/>
            <a:ext cx="1945701" cy="291555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9"/>
          <p:cNvSpPr txBox="1">
            <a:spLocks noGrp="1"/>
          </p:cNvSpPr>
          <p:nvPr>
            <p:ph type="sldNum" idx="12"/>
          </p:nvPr>
        </p:nvSpPr>
        <p:spPr>
          <a:xfrm>
            <a:off x="8555168" y="4806024"/>
            <a:ext cx="311400" cy="1539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19</a:t>
            </a:fld>
            <a:endParaRPr/>
          </a:p>
        </p:txBody>
      </p:sp>
      <p:sp>
        <p:nvSpPr>
          <p:cNvPr id="229" name="Google Shape;229;p29"/>
          <p:cNvSpPr txBox="1">
            <a:spLocks noGrp="1"/>
          </p:cNvSpPr>
          <p:nvPr>
            <p:ph type="title"/>
          </p:nvPr>
        </p:nvSpPr>
        <p:spPr>
          <a:xfrm>
            <a:off x="1427035" y="467591"/>
            <a:ext cx="6836038" cy="696115"/>
          </a:xfrm>
          <a:prstGeom prst="rect">
            <a:avLst/>
          </a:prstGeom>
        </p:spPr>
        <p:txBody>
          <a:bodyPr spcFirstLastPara="1" wrap="square" lIns="0" tIns="0" rIns="0" bIns="0" anchor="t" anchorCtr="0">
            <a:noAutofit/>
          </a:bodyPr>
          <a:lstStyle/>
          <a:p>
            <a:pPr lvl="0">
              <a:lnSpc>
                <a:spcPct val="100000"/>
              </a:lnSpc>
            </a:pPr>
            <a:r>
              <a:rPr lang="en-US" sz="2800" dirty="0"/>
              <a:t>Probabilistic Machine Learning</a:t>
            </a:r>
            <a:br>
              <a:rPr lang="en-US" sz="2800" dirty="0"/>
            </a:br>
            <a:r>
              <a:rPr lang="en-US" sz="2000" dirty="0"/>
              <a:t>Advanced Topics</a:t>
            </a:r>
            <a:br>
              <a:rPr lang="en-US" sz="2800" dirty="0"/>
            </a:br>
            <a:r>
              <a:rPr lang="en-US" sz="2000" dirty="0">
                <a:solidFill>
                  <a:srgbClr val="03EAA3"/>
                </a:solidFill>
              </a:rPr>
              <a:t>By Kevin P. Murphy</a:t>
            </a:r>
            <a:endParaRPr sz="2000" dirty="0">
              <a:solidFill>
                <a:schemeClr val="accent1"/>
              </a:solidFill>
            </a:endParaRPr>
          </a:p>
        </p:txBody>
      </p:sp>
      <p:sp>
        <p:nvSpPr>
          <p:cNvPr id="230" name="Google Shape;230;p29"/>
          <p:cNvSpPr txBox="1"/>
          <p:nvPr/>
        </p:nvSpPr>
        <p:spPr>
          <a:xfrm>
            <a:off x="4375136" y="1583713"/>
            <a:ext cx="4180032" cy="2944747"/>
          </a:xfrm>
          <a:prstGeom prst="rect">
            <a:avLst/>
          </a:prstGeom>
          <a:noFill/>
          <a:ln>
            <a:noFill/>
          </a:ln>
        </p:spPr>
        <p:txBody>
          <a:bodyPr spcFirstLastPara="1" wrap="square" lIns="91425" tIns="91425" rIns="91425" bIns="91425" anchor="t" anchorCtr="0">
            <a:noAutofit/>
          </a:bodyPr>
          <a:lstStyle/>
          <a:p>
            <a:r>
              <a:rPr lang="en-US" b="1" dirty="0"/>
              <a:t>Thigh-level textbook provides researchers and graduate students detailed coverage of cutting-edge topics in machine learning, including deep generative modeling, graphical models, Bayesian inference, reinforcement learning, and causality.</a:t>
            </a:r>
          </a:p>
          <a:p>
            <a:endParaRPr lang="en-US" b="1" dirty="0"/>
          </a:p>
          <a:p>
            <a:pPr marL="171450" indent="-171450">
              <a:buFont typeface="Arial" panose="020B0604020202020204" pitchFamily="34" charset="0"/>
              <a:buChar char="•"/>
            </a:pPr>
            <a:r>
              <a:rPr lang="en-US" sz="1100" dirty="0"/>
              <a:t>Covers generation of high dimensional outputs, such as images, text, and graphs</a:t>
            </a:r>
          </a:p>
          <a:p>
            <a:pPr marL="171450" indent="-171450">
              <a:buFont typeface="Arial" panose="020B0604020202020204" pitchFamily="34" charset="0"/>
              <a:buChar char="•"/>
            </a:pPr>
            <a:r>
              <a:rPr lang="en-US" sz="1100" dirty="0"/>
              <a:t>Discusses methods for discovering insights about data, based on latent variable models</a:t>
            </a:r>
          </a:p>
          <a:p>
            <a:pPr marL="171450" indent="-171450">
              <a:buFont typeface="Arial" panose="020B0604020202020204" pitchFamily="34" charset="0"/>
              <a:buChar char="•"/>
            </a:pPr>
            <a:r>
              <a:rPr lang="en-US" sz="1100" dirty="0"/>
              <a:t>Considers training and testing under different distributions</a:t>
            </a:r>
          </a:p>
          <a:p>
            <a:pPr marL="171450" indent="-171450">
              <a:buFont typeface="Arial" panose="020B0604020202020204" pitchFamily="34" charset="0"/>
              <a:buChar char="•"/>
            </a:pPr>
            <a:r>
              <a:rPr lang="en-US" sz="1100" dirty="0"/>
              <a:t>Explores how to use probabilistic models and inference for causal inference and decision making</a:t>
            </a:r>
          </a:p>
          <a:p>
            <a:pPr marL="171450" indent="-171450">
              <a:buFont typeface="Arial" panose="020B0604020202020204" pitchFamily="34" charset="0"/>
              <a:buChar char="•"/>
            </a:pPr>
            <a:r>
              <a:rPr lang="en-US" sz="1100" dirty="0"/>
              <a:t>Features online Python code accompaniment</a:t>
            </a:r>
            <a:endParaRPr lang="en-US" sz="1100" b="1" dirty="0"/>
          </a:p>
          <a:p>
            <a:endParaRPr lang="en-US" b="1" dirty="0"/>
          </a:p>
          <a:p>
            <a:endParaRPr lang="en-US" dirty="0"/>
          </a:p>
        </p:txBody>
      </p:sp>
      <p:sp>
        <p:nvSpPr>
          <p:cNvPr id="3" name="TextBox 2">
            <a:extLst>
              <a:ext uri="{FF2B5EF4-FFF2-40B4-BE49-F238E27FC236}">
                <a16:creationId xmlns:a16="http://schemas.microsoft.com/office/drawing/2014/main" id="{C1B67EEA-6CFC-4742-9DEF-CF1D824E49C8}"/>
              </a:ext>
            </a:extLst>
          </p:cNvPr>
          <p:cNvSpPr txBox="1"/>
          <p:nvPr/>
        </p:nvSpPr>
        <p:spPr>
          <a:xfrm>
            <a:off x="2213264" y="2961409"/>
            <a:ext cx="184731" cy="307777"/>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0C2FFF90-9270-9546-B1E8-80303121F510}"/>
              </a:ext>
            </a:extLst>
          </p:cNvPr>
          <p:cNvPicPr>
            <a:picLocks noChangeAspect="1"/>
          </p:cNvPicPr>
          <p:nvPr/>
        </p:nvPicPr>
        <p:blipFill>
          <a:blip r:embed="rId3"/>
          <a:stretch>
            <a:fillRect/>
          </a:stretch>
        </p:blipFill>
        <p:spPr>
          <a:xfrm>
            <a:off x="1427035" y="1702133"/>
            <a:ext cx="2708547" cy="2826328"/>
          </a:xfrm>
          <a:prstGeom prst="rect">
            <a:avLst/>
          </a:prstGeom>
        </p:spPr>
      </p:pic>
    </p:spTree>
    <p:extLst>
      <p:ext uri="{BB962C8B-B14F-4D97-AF65-F5344CB8AC3E}">
        <p14:creationId xmlns:p14="http://schemas.microsoft.com/office/powerpoint/2010/main" val="258183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88F60F-D9C5-41D1-B65C-41C6D39AB3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
        <p:nvSpPr>
          <p:cNvPr id="4" name="Google Shape;274;p34">
            <a:extLst>
              <a:ext uri="{FF2B5EF4-FFF2-40B4-BE49-F238E27FC236}">
                <a16:creationId xmlns:a16="http://schemas.microsoft.com/office/drawing/2014/main" id="{D8530C33-2664-40A4-81F4-377C8EFE3A32}"/>
              </a:ext>
            </a:extLst>
          </p:cNvPr>
          <p:cNvSpPr txBox="1">
            <a:spLocks noGrp="1"/>
          </p:cNvSpPr>
          <p:nvPr>
            <p:ph type="title"/>
          </p:nvPr>
        </p:nvSpPr>
        <p:spPr>
          <a:xfrm>
            <a:off x="1160803" y="496614"/>
            <a:ext cx="6772065" cy="563400"/>
          </a:xfrm>
          <a:prstGeom prst="rect">
            <a:avLst/>
          </a:prstGeom>
        </p:spPr>
        <p:txBody>
          <a:bodyPr spcFirstLastPara="1" wrap="square" lIns="0" tIns="0" rIns="0" bIns="0" anchor="t" anchorCtr="0">
            <a:noAutofit/>
          </a:bodyPr>
          <a:lstStyle/>
          <a:p>
            <a:pPr>
              <a:lnSpc>
                <a:spcPct val="100000"/>
              </a:lnSpc>
            </a:pPr>
            <a:r>
              <a:rPr lang="en-US" sz="2800" dirty="0"/>
              <a:t>On Disinformation</a:t>
            </a:r>
            <a:br>
              <a:rPr lang="en-US" sz="2800" dirty="0"/>
            </a:br>
            <a:r>
              <a:rPr lang="en-US" sz="2000" dirty="0"/>
              <a:t>How to Fight for Truth and Protect Democracy</a:t>
            </a:r>
            <a:br>
              <a:rPr lang="en-US" sz="1800" dirty="0"/>
            </a:br>
            <a:r>
              <a:rPr lang="en-US" sz="1800" dirty="0">
                <a:solidFill>
                  <a:srgbClr val="03EAA3"/>
                </a:solidFill>
              </a:rPr>
              <a:t>By Lee McIntyre</a:t>
            </a:r>
            <a:br>
              <a:rPr lang="en-US" sz="2400" dirty="0"/>
            </a:br>
            <a:endParaRPr sz="1600" dirty="0"/>
          </a:p>
        </p:txBody>
      </p:sp>
      <p:sp>
        <p:nvSpPr>
          <p:cNvPr id="2" name="TextBox 1">
            <a:extLst>
              <a:ext uri="{FF2B5EF4-FFF2-40B4-BE49-F238E27FC236}">
                <a16:creationId xmlns:a16="http://schemas.microsoft.com/office/drawing/2014/main" id="{83DE95D7-9B76-424F-9BFC-CC81B95D4E56}"/>
              </a:ext>
            </a:extLst>
          </p:cNvPr>
          <p:cNvSpPr txBox="1"/>
          <p:nvPr/>
        </p:nvSpPr>
        <p:spPr>
          <a:xfrm>
            <a:off x="3652527" y="1614039"/>
            <a:ext cx="4041352" cy="1169551"/>
          </a:xfrm>
          <a:prstGeom prst="rect">
            <a:avLst/>
          </a:prstGeom>
          <a:noFill/>
        </p:spPr>
        <p:txBody>
          <a:bodyPr wrap="square" rtlCol="0">
            <a:spAutoFit/>
          </a:bodyPr>
          <a:lstStyle/>
          <a:p>
            <a:r>
              <a:rPr lang="en-US" b="1" dirty="0"/>
              <a:t>In </a:t>
            </a:r>
            <a:r>
              <a:rPr lang="en-US" b="1" i="1" dirty="0"/>
              <a:t>On Disinformation</a:t>
            </a:r>
            <a:r>
              <a:rPr lang="en-US" b="1" dirty="0"/>
              <a:t>, Lee McIntyre shows how the war on facts began, and how ordinary citizens can fight back against the scourge of disinformation that is now threatening the very fabric of our society.</a:t>
            </a:r>
          </a:p>
        </p:txBody>
      </p:sp>
      <p:pic>
        <p:nvPicPr>
          <p:cNvPr id="6" name="Picture 5">
            <a:extLst>
              <a:ext uri="{FF2B5EF4-FFF2-40B4-BE49-F238E27FC236}">
                <a16:creationId xmlns:a16="http://schemas.microsoft.com/office/drawing/2014/main" id="{C30416AA-938C-BC44-9EF2-ADB3F4B2BDAA}"/>
              </a:ext>
            </a:extLst>
          </p:cNvPr>
          <p:cNvPicPr>
            <a:picLocks noChangeAspect="1"/>
          </p:cNvPicPr>
          <p:nvPr/>
        </p:nvPicPr>
        <p:blipFill>
          <a:blip r:embed="rId2"/>
          <a:stretch>
            <a:fillRect/>
          </a:stretch>
        </p:blipFill>
        <p:spPr>
          <a:xfrm>
            <a:off x="1160803" y="1704109"/>
            <a:ext cx="1998033" cy="2680855"/>
          </a:xfrm>
          <a:prstGeom prst="rect">
            <a:avLst/>
          </a:prstGeom>
        </p:spPr>
      </p:pic>
      <p:sp>
        <p:nvSpPr>
          <p:cNvPr id="5" name="TextBox 4">
            <a:extLst>
              <a:ext uri="{FF2B5EF4-FFF2-40B4-BE49-F238E27FC236}">
                <a16:creationId xmlns:a16="http://schemas.microsoft.com/office/drawing/2014/main" id="{45B756A5-E3C0-F64B-9816-3263A87F300A}"/>
              </a:ext>
            </a:extLst>
          </p:cNvPr>
          <p:cNvSpPr txBox="1"/>
          <p:nvPr/>
        </p:nvSpPr>
        <p:spPr>
          <a:xfrm>
            <a:off x="6825229" y="4077187"/>
            <a:ext cx="1737299" cy="307777"/>
          </a:xfrm>
          <a:prstGeom prst="rect">
            <a:avLst/>
          </a:prstGeom>
          <a:noFill/>
        </p:spPr>
        <p:txBody>
          <a:bodyPr wrap="square" rtlCol="0">
            <a:spAutoFit/>
          </a:bodyPr>
          <a:lstStyle/>
          <a:p>
            <a:r>
              <a:rPr lang="en-US" dirty="0"/>
              <a:t>Political Science</a:t>
            </a:r>
          </a:p>
        </p:txBody>
      </p:sp>
    </p:spTree>
    <p:extLst>
      <p:ext uri="{BB962C8B-B14F-4D97-AF65-F5344CB8AC3E}">
        <p14:creationId xmlns:p14="http://schemas.microsoft.com/office/powerpoint/2010/main" val="17245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9"/>
          <p:cNvSpPr txBox="1">
            <a:spLocks noGrp="1"/>
          </p:cNvSpPr>
          <p:nvPr>
            <p:ph type="sldNum" idx="12"/>
          </p:nvPr>
        </p:nvSpPr>
        <p:spPr>
          <a:xfrm>
            <a:off x="8555168" y="4806024"/>
            <a:ext cx="311400" cy="1539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20</a:t>
            </a:fld>
            <a:endParaRPr/>
          </a:p>
        </p:txBody>
      </p:sp>
      <p:sp>
        <p:nvSpPr>
          <p:cNvPr id="229" name="Google Shape;229;p29"/>
          <p:cNvSpPr txBox="1">
            <a:spLocks noGrp="1"/>
          </p:cNvSpPr>
          <p:nvPr>
            <p:ph type="title"/>
          </p:nvPr>
        </p:nvSpPr>
        <p:spPr>
          <a:xfrm>
            <a:off x="1427035" y="467591"/>
            <a:ext cx="6836038" cy="696115"/>
          </a:xfrm>
          <a:prstGeom prst="rect">
            <a:avLst/>
          </a:prstGeom>
        </p:spPr>
        <p:txBody>
          <a:bodyPr spcFirstLastPara="1" wrap="square" lIns="0" tIns="0" rIns="0" bIns="0" anchor="t" anchorCtr="0">
            <a:noAutofit/>
          </a:bodyPr>
          <a:lstStyle/>
          <a:p>
            <a:pPr lvl="0">
              <a:lnSpc>
                <a:spcPct val="100000"/>
              </a:lnSpc>
            </a:pPr>
            <a:r>
              <a:rPr lang="en-US" sz="2800" dirty="0"/>
              <a:t>Essentials of Compilation</a:t>
            </a:r>
            <a:br>
              <a:rPr lang="en-US" sz="2800" dirty="0"/>
            </a:br>
            <a:r>
              <a:rPr lang="en-US" sz="2000" dirty="0"/>
              <a:t>An Incremental Approach in Python</a:t>
            </a:r>
            <a:br>
              <a:rPr lang="en-US" sz="2800" dirty="0"/>
            </a:br>
            <a:r>
              <a:rPr lang="en-US" sz="2000" dirty="0">
                <a:solidFill>
                  <a:srgbClr val="03EAA3"/>
                </a:solidFill>
              </a:rPr>
              <a:t>By Jeremy G. </a:t>
            </a:r>
            <a:r>
              <a:rPr lang="en-US" sz="2000" dirty="0" err="1">
                <a:solidFill>
                  <a:srgbClr val="03EAA3"/>
                </a:solidFill>
              </a:rPr>
              <a:t>Siek</a:t>
            </a:r>
            <a:endParaRPr sz="2000" dirty="0">
              <a:solidFill>
                <a:schemeClr val="accent1"/>
              </a:solidFill>
            </a:endParaRPr>
          </a:p>
        </p:txBody>
      </p:sp>
      <p:sp>
        <p:nvSpPr>
          <p:cNvPr id="230" name="Google Shape;230;p29"/>
          <p:cNvSpPr txBox="1"/>
          <p:nvPr/>
        </p:nvSpPr>
        <p:spPr>
          <a:xfrm>
            <a:off x="3706656" y="1708405"/>
            <a:ext cx="4180032" cy="2551868"/>
          </a:xfrm>
          <a:prstGeom prst="rect">
            <a:avLst/>
          </a:prstGeom>
          <a:noFill/>
          <a:ln>
            <a:noFill/>
          </a:ln>
        </p:spPr>
        <p:txBody>
          <a:bodyPr spcFirstLastPara="1" wrap="square" lIns="91425" tIns="91425" rIns="91425" bIns="91425" anchor="t" anchorCtr="0">
            <a:noAutofit/>
          </a:bodyPr>
          <a:lstStyle/>
          <a:p>
            <a:r>
              <a:rPr lang="en-US" b="1" dirty="0"/>
              <a:t>A hands-on approach to understanding and building compilers using the programming language Python.</a:t>
            </a:r>
          </a:p>
          <a:p>
            <a:endParaRPr lang="en-US" b="1" dirty="0"/>
          </a:p>
          <a:p>
            <a:r>
              <a:rPr lang="en-US" b="1" dirty="0"/>
              <a:t>Classroom-tested, suitable for students and professionals.</a:t>
            </a:r>
          </a:p>
          <a:p>
            <a:endParaRPr lang="en-US" b="1" dirty="0"/>
          </a:p>
          <a:p>
            <a:r>
              <a:rPr lang="en-US" b="1" dirty="0"/>
              <a:t>Extensive ancillary resources include source code and solutions.</a:t>
            </a:r>
          </a:p>
          <a:p>
            <a:endParaRPr lang="en-US" dirty="0"/>
          </a:p>
          <a:p>
            <a:endParaRPr lang="en-US" dirty="0"/>
          </a:p>
        </p:txBody>
      </p:sp>
      <p:sp>
        <p:nvSpPr>
          <p:cNvPr id="3" name="TextBox 2">
            <a:extLst>
              <a:ext uri="{FF2B5EF4-FFF2-40B4-BE49-F238E27FC236}">
                <a16:creationId xmlns:a16="http://schemas.microsoft.com/office/drawing/2014/main" id="{C1B67EEA-6CFC-4742-9DEF-CF1D824E49C8}"/>
              </a:ext>
            </a:extLst>
          </p:cNvPr>
          <p:cNvSpPr txBox="1"/>
          <p:nvPr/>
        </p:nvSpPr>
        <p:spPr>
          <a:xfrm>
            <a:off x="2213264" y="2961409"/>
            <a:ext cx="184731" cy="307777"/>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EBD8E85B-EED3-644A-8A09-D1E86D7CB35C}"/>
              </a:ext>
            </a:extLst>
          </p:cNvPr>
          <p:cNvPicPr>
            <a:picLocks noChangeAspect="1"/>
          </p:cNvPicPr>
          <p:nvPr/>
        </p:nvPicPr>
        <p:blipFill>
          <a:blip r:embed="rId3"/>
          <a:stretch>
            <a:fillRect/>
          </a:stretch>
        </p:blipFill>
        <p:spPr>
          <a:xfrm>
            <a:off x="1427035" y="1726136"/>
            <a:ext cx="1960401" cy="2835473"/>
          </a:xfrm>
          <a:prstGeom prst="rect">
            <a:avLst/>
          </a:prstGeom>
        </p:spPr>
      </p:pic>
    </p:spTree>
    <p:extLst>
      <p:ext uri="{BB962C8B-B14F-4D97-AF65-F5344CB8AC3E}">
        <p14:creationId xmlns:p14="http://schemas.microsoft.com/office/powerpoint/2010/main" val="3981810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8"/>
          <p:cNvSpPr txBox="1">
            <a:spLocks noGrp="1"/>
          </p:cNvSpPr>
          <p:nvPr>
            <p:ph type="sldNum" idx="12"/>
          </p:nvPr>
        </p:nvSpPr>
        <p:spPr>
          <a:xfrm>
            <a:off x="8555168" y="4806024"/>
            <a:ext cx="311400" cy="1539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21</a:t>
            </a:fld>
            <a:endParaRPr/>
          </a:p>
        </p:txBody>
      </p:sp>
      <p:sp>
        <p:nvSpPr>
          <p:cNvPr id="218" name="Google Shape;218;p28"/>
          <p:cNvSpPr txBox="1">
            <a:spLocks noGrp="1"/>
          </p:cNvSpPr>
          <p:nvPr>
            <p:ph type="title"/>
          </p:nvPr>
        </p:nvSpPr>
        <p:spPr>
          <a:xfrm>
            <a:off x="1393264" y="569125"/>
            <a:ext cx="6705600" cy="563400"/>
          </a:xfrm>
          <a:prstGeom prst="rect">
            <a:avLst/>
          </a:prstGeom>
        </p:spPr>
        <p:txBody>
          <a:bodyPr spcFirstLastPara="1" wrap="square" lIns="0" tIns="0" rIns="0" bIns="0" anchor="t" anchorCtr="0">
            <a:noAutofit/>
          </a:bodyPr>
          <a:lstStyle/>
          <a:p>
            <a:pPr>
              <a:lnSpc>
                <a:spcPct val="100000"/>
              </a:lnSpc>
            </a:pPr>
            <a:r>
              <a:rPr lang="en-US" sz="2800" dirty="0"/>
              <a:t>Microeconomics of Banking</a:t>
            </a:r>
            <a:br>
              <a:rPr lang="en-US" sz="2800" dirty="0"/>
            </a:br>
            <a:r>
              <a:rPr lang="en-US" sz="2000" dirty="0"/>
              <a:t>Third Edition</a:t>
            </a:r>
            <a:br>
              <a:rPr lang="en-US" sz="2400" dirty="0"/>
            </a:br>
            <a:r>
              <a:rPr lang="en-US" sz="1800" dirty="0">
                <a:solidFill>
                  <a:srgbClr val="03EAA3"/>
                </a:solidFill>
              </a:rPr>
              <a:t>By Xavier </a:t>
            </a:r>
            <a:r>
              <a:rPr lang="en-US" sz="1800" dirty="0" err="1">
                <a:solidFill>
                  <a:srgbClr val="03EAA3"/>
                </a:solidFill>
              </a:rPr>
              <a:t>Freixas</a:t>
            </a:r>
            <a:r>
              <a:rPr lang="en-US" sz="1800" dirty="0">
                <a:solidFill>
                  <a:srgbClr val="03EAA3"/>
                </a:solidFill>
              </a:rPr>
              <a:t> and Jean-Charles Rochet</a:t>
            </a:r>
            <a:endParaRPr sz="1800" dirty="0"/>
          </a:p>
          <a:p>
            <a:pPr marL="0" lvl="0" indent="0" algn="l" rtl="0">
              <a:lnSpc>
                <a:spcPct val="100000"/>
              </a:lnSpc>
              <a:spcBef>
                <a:spcPts val="0"/>
              </a:spcBef>
              <a:spcAft>
                <a:spcPts val="0"/>
              </a:spcAft>
              <a:buNone/>
            </a:pPr>
            <a:endParaRPr sz="3600" dirty="0"/>
          </a:p>
        </p:txBody>
      </p:sp>
      <p:sp>
        <p:nvSpPr>
          <p:cNvPr id="219" name="Google Shape;219;p28"/>
          <p:cNvSpPr txBox="1"/>
          <p:nvPr/>
        </p:nvSpPr>
        <p:spPr>
          <a:xfrm>
            <a:off x="3721396" y="1708404"/>
            <a:ext cx="4602972" cy="2527387"/>
          </a:xfrm>
          <a:prstGeom prst="rect">
            <a:avLst/>
          </a:prstGeom>
          <a:noFill/>
          <a:ln>
            <a:noFill/>
          </a:ln>
        </p:spPr>
        <p:txBody>
          <a:bodyPr spcFirstLastPara="1" wrap="square" lIns="91425" tIns="91425" rIns="91425" bIns="91425" anchor="t" anchorCtr="0">
            <a:noAutofit/>
          </a:bodyPr>
          <a:lstStyle/>
          <a:p>
            <a:r>
              <a:rPr lang="en-US" b="1" dirty="0"/>
              <a:t>The third edition of a leading text on the microeconomic foundations of banking, comprehensively updated.</a:t>
            </a:r>
          </a:p>
          <a:p>
            <a:endParaRPr lang="en-US" b="1" dirty="0"/>
          </a:p>
          <a:p>
            <a:pPr marL="285750" indent="-285750">
              <a:buFont typeface="Arial" panose="020B0604020202020204" pitchFamily="34" charset="0"/>
              <a:buChar char="•"/>
            </a:pPr>
            <a:r>
              <a:rPr lang="en-US" sz="1200" dirty="0"/>
              <a:t>Up-to-date coverage of the latest research in banking theory as well as the events of the global financial crisis and resultant Basel III regulatory framework</a:t>
            </a:r>
          </a:p>
          <a:p>
            <a:pPr marL="285750" indent="-285750">
              <a:buFont typeface="Arial" panose="020B0604020202020204" pitchFamily="34" charset="0"/>
              <a:buChar char="•"/>
            </a:pPr>
            <a:r>
              <a:rPr lang="en-US" sz="1200" dirty="0"/>
              <a:t>New chapters on liquidity and systemic risk</a:t>
            </a:r>
          </a:p>
          <a:p>
            <a:pPr marL="285750" indent="-285750">
              <a:buFont typeface="Arial" panose="020B0604020202020204" pitchFamily="34" charset="0"/>
              <a:buChar char="•"/>
            </a:pPr>
            <a:r>
              <a:rPr lang="en-US" sz="1200" dirty="0"/>
              <a:t>New material throughout on cryptocurrencies, fintech, and other facets of a digitalized economy</a:t>
            </a:r>
            <a:endParaRPr lang="en-US" sz="1200" b="1" dirty="0"/>
          </a:p>
        </p:txBody>
      </p:sp>
      <p:pic>
        <p:nvPicPr>
          <p:cNvPr id="10" name="Picture 9">
            <a:extLst>
              <a:ext uri="{FF2B5EF4-FFF2-40B4-BE49-F238E27FC236}">
                <a16:creationId xmlns:a16="http://schemas.microsoft.com/office/drawing/2014/main" id="{5B7D5989-0306-F940-ACC2-DAD29F7A17FA}"/>
              </a:ext>
            </a:extLst>
          </p:cNvPr>
          <p:cNvPicPr>
            <a:picLocks noChangeAspect="1"/>
          </p:cNvPicPr>
          <p:nvPr/>
        </p:nvPicPr>
        <p:blipFill>
          <a:blip r:embed="rId3"/>
          <a:stretch>
            <a:fillRect/>
          </a:stretch>
        </p:blipFill>
        <p:spPr>
          <a:xfrm>
            <a:off x="1393264" y="1708405"/>
            <a:ext cx="1945701" cy="2915551"/>
          </a:xfrm>
          <a:prstGeom prst="rect">
            <a:avLst/>
          </a:prstGeom>
        </p:spPr>
      </p:pic>
    </p:spTree>
    <p:extLst>
      <p:ext uri="{BB962C8B-B14F-4D97-AF65-F5344CB8AC3E}">
        <p14:creationId xmlns:p14="http://schemas.microsoft.com/office/powerpoint/2010/main" val="2052481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8"/>
          <p:cNvSpPr txBox="1">
            <a:spLocks noGrp="1"/>
          </p:cNvSpPr>
          <p:nvPr>
            <p:ph type="sldNum" idx="12"/>
          </p:nvPr>
        </p:nvSpPr>
        <p:spPr>
          <a:xfrm>
            <a:off x="8555168" y="4806024"/>
            <a:ext cx="311400" cy="1539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22</a:t>
            </a:fld>
            <a:endParaRPr/>
          </a:p>
        </p:txBody>
      </p:sp>
      <p:sp>
        <p:nvSpPr>
          <p:cNvPr id="218" name="Google Shape;218;p28"/>
          <p:cNvSpPr txBox="1">
            <a:spLocks noGrp="1"/>
          </p:cNvSpPr>
          <p:nvPr>
            <p:ph type="title"/>
          </p:nvPr>
        </p:nvSpPr>
        <p:spPr>
          <a:xfrm>
            <a:off x="1393264" y="579516"/>
            <a:ext cx="6705600" cy="563400"/>
          </a:xfrm>
          <a:prstGeom prst="rect">
            <a:avLst/>
          </a:prstGeom>
        </p:spPr>
        <p:txBody>
          <a:bodyPr spcFirstLastPara="1" wrap="square" lIns="0" tIns="0" rIns="0" bIns="0" anchor="t" anchorCtr="0">
            <a:noAutofit/>
          </a:bodyPr>
          <a:lstStyle/>
          <a:p>
            <a:pPr>
              <a:lnSpc>
                <a:spcPct val="100000"/>
              </a:lnSpc>
            </a:pPr>
            <a:r>
              <a:rPr lang="en-US" sz="2800" dirty="0"/>
              <a:t>Fairness and Machine Learning</a:t>
            </a:r>
            <a:br>
              <a:rPr lang="en-US" sz="3000" dirty="0"/>
            </a:br>
            <a:r>
              <a:rPr lang="en-US" sz="2000" dirty="0"/>
              <a:t>Limitations and Opportunities</a:t>
            </a:r>
            <a:br>
              <a:rPr lang="en-US" sz="1800" dirty="0"/>
            </a:br>
            <a:r>
              <a:rPr lang="en-US" sz="1800" dirty="0">
                <a:solidFill>
                  <a:srgbClr val="03EAA3"/>
                </a:solidFill>
              </a:rPr>
              <a:t>By Moritz Hardt, Solon </a:t>
            </a:r>
            <a:r>
              <a:rPr lang="en-US" sz="1800" dirty="0" err="1">
                <a:solidFill>
                  <a:srgbClr val="03EAA3"/>
                </a:solidFill>
              </a:rPr>
              <a:t>Barocas</a:t>
            </a:r>
            <a:r>
              <a:rPr lang="en-US" sz="1800" dirty="0">
                <a:solidFill>
                  <a:srgbClr val="03EAA3"/>
                </a:solidFill>
              </a:rPr>
              <a:t>, and Arvind Narayanan</a:t>
            </a:r>
            <a:endParaRPr sz="1800" dirty="0"/>
          </a:p>
          <a:p>
            <a:pPr marL="0" lvl="0" indent="0" algn="l" rtl="0">
              <a:lnSpc>
                <a:spcPct val="100000"/>
              </a:lnSpc>
              <a:spcBef>
                <a:spcPts val="0"/>
              </a:spcBef>
              <a:spcAft>
                <a:spcPts val="0"/>
              </a:spcAft>
              <a:buNone/>
            </a:pPr>
            <a:endParaRPr sz="3600" dirty="0"/>
          </a:p>
        </p:txBody>
      </p:sp>
      <p:sp>
        <p:nvSpPr>
          <p:cNvPr id="219" name="Google Shape;219;p28"/>
          <p:cNvSpPr txBox="1"/>
          <p:nvPr/>
        </p:nvSpPr>
        <p:spPr>
          <a:xfrm>
            <a:off x="3700130" y="1708405"/>
            <a:ext cx="4050606" cy="2696733"/>
          </a:xfrm>
          <a:prstGeom prst="rect">
            <a:avLst/>
          </a:prstGeom>
          <a:noFill/>
          <a:ln>
            <a:noFill/>
          </a:ln>
        </p:spPr>
        <p:txBody>
          <a:bodyPr spcFirstLastPara="1" wrap="square" lIns="91425" tIns="91425" rIns="91425" bIns="91425" anchor="t" anchorCtr="0">
            <a:noAutofit/>
          </a:bodyPr>
          <a:lstStyle/>
          <a:p>
            <a:r>
              <a:rPr lang="en-US" b="1" dirty="0"/>
              <a:t>An introduction to the intellectual foundations and practical utility of the recent work on fairness and machine learning.</a:t>
            </a:r>
          </a:p>
          <a:p>
            <a:endParaRPr lang="en-US" b="1" dirty="0"/>
          </a:p>
          <a:p>
            <a:pPr marL="285750" indent="-285750">
              <a:buFont typeface="Arial" panose="020B0604020202020204" pitchFamily="34" charset="0"/>
              <a:buChar char="•"/>
            </a:pPr>
            <a:r>
              <a:rPr lang="en-US" sz="1100" dirty="0"/>
              <a:t>Introduces the technical and normative foundations of fairness in automated decision-making</a:t>
            </a:r>
          </a:p>
          <a:p>
            <a:pPr marL="285750" indent="-285750">
              <a:buFont typeface="Arial" panose="020B0604020202020204" pitchFamily="34" charset="0"/>
              <a:buChar char="•"/>
            </a:pPr>
            <a:r>
              <a:rPr lang="en-US" sz="1100" dirty="0"/>
              <a:t>Covers the formal and computational methods for characterizing and addressing problems</a:t>
            </a:r>
          </a:p>
          <a:p>
            <a:pPr marL="285750" indent="-285750">
              <a:buFont typeface="Arial" panose="020B0604020202020204" pitchFamily="34" charset="0"/>
              <a:buChar char="•"/>
            </a:pPr>
            <a:r>
              <a:rPr lang="en-US" sz="1100" dirty="0"/>
              <a:t>Provides a critical assessment of their intellectual foundations and practical utility</a:t>
            </a:r>
          </a:p>
          <a:p>
            <a:pPr marL="285750" indent="-285750">
              <a:buFont typeface="Arial" panose="020B0604020202020204" pitchFamily="34" charset="0"/>
              <a:buChar char="•"/>
            </a:pPr>
            <a:r>
              <a:rPr lang="en-US" sz="1100" dirty="0"/>
              <a:t>Features rich pedagogy and extensive instructor resources</a:t>
            </a:r>
            <a:endParaRPr lang="en-US" sz="1100" b="1" dirty="0"/>
          </a:p>
        </p:txBody>
      </p:sp>
      <p:pic>
        <p:nvPicPr>
          <p:cNvPr id="4" name="Picture 3">
            <a:extLst>
              <a:ext uri="{FF2B5EF4-FFF2-40B4-BE49-F238E27FC236}">
                <a16:creationId xmlns:a16="http://schemas.microsoft.com/office/drawing/2014/main" id="{7A2C3FE5-31E0-0F48-AB5B-8D612C4D3557}"/>
              </a:ext>
            </a:extLst>
          </p:cNvPr>
          <p:cNvPicPr>
            <a:picLocks noChangeAspect="1"/>
          </p:cNvPicPr>
          <p:nvPr/>
        </p:nvPicPr>
        <p:blipFill>
          <a:blip r:embed="rId3"/>
          <a:stretch>
            <a:fillRect/>
          </a:stretch>
        </p:blipFill>
        <p:spPr>
          <a:xfrm>
            <a:off x="1393264" y="1708405"/>
            <a:ext cx="1945701" cy="2915551"/>
          </a:xfrm>
          <a:prstGeom prst="rect">
            <a:avLst/>
          </a:prstGeom>
        </p:spPr>
      </p:pic>
    </p:spTree>
    <p:extLst>
      <p:ext uri="{BB962C8B-B14F-4D97-AF65-F5344CB8AC3E}">
        <p14:creationId xmlns:p14="http://schemas.microsoft.com/office/powerpoint/2010/main" val="1496852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8"/>
          <p:cNvSpPr txBox="1">
            <a:spLocks noGrp="1"/>
          </p:cNvSpPr>
          <p:nvPr>
            <p:ph type="sldNum" idx="12"/>
          </p:nvPr>
        </p:nvSpPr>
        <p:spPr>
          <a:xfrm>
            <a:off x="8555168" y="4806024"/>
            <a:ext cx="311400" cy="1539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23</a:t>
            </a:fld>
            <a:endParaRPr/>
          </a:p>
        </p:txBody>
      </p:sp>
      <p:sp>
        <p:nvSpPr>
          <p:cNvPr id="218" name="Google Shape;218;p28"/>
          <p:cNvSpPr txBox="1">
            <a:spLocks noGrp="1"/>
          </p:cNvSpPr>
          <p:nvPr>
            <p:ph type="title"/>
          </p:nvPr>
        </p:nvSpPr>
        <p:spPr>
          <a:xfrm>
            <a:off x="1411430" y="534245"/>
            <a:ext cx="6700823" cy="563400"/>
          </a:xfrm>
          <a:prstGeom prst="rect">
            <a:avLst/>
          </a:prstGeom>
        </p:spPr>
        <p:txBody>
          <a:bodyPr spcFirstLastPara="1" wrap="square" lIns="0" tIns="0" rIns="0" bIns="0" anchor="t" anchorCtr="0">
            <a:noAutofit/>
          </a:bodyPr>
          <a:lstStyle/>
          <a:p>
            <a:pPr>
              <a:lnSpc>
                <a:spcPct val="100000"/>
              </a:lnSpc>
            </a:pPr>
            <a:r>
              <a:rPr lang="en-US" sz="2800" dirty="0"/>
              <a:t>Mind Design III</a:t>
            </a:r>
            <a:br>
              <a:rPr lang="en-US" sz="3000" dirty="0"/>
            </a:br>
            <a:r>
              <a:rPr lang="en-US" sz="2000" dirty="0"/>
              <a:t>Philosophy, Psychology, and Artificial Intelligence</a:t>
            </a:r>
            <a:br>
              <a:rPr lang="en-US" sz="1800" dirty="0"/>
            </a:br>
            <a:r>
              <a:rPr lang="en-US" sz="1800" dirty="0">
                <a:solidFill>
                  <a:srgbClr val="03EAA3"/>
                </a:solidFill>
              </a:rPr>
              <a:t>Edited by John </a:t>
            </a:r>
            <a:r>
              <a:rPr lang="en-US" sz="1800" dirty="0" err="1">
                <a:solidFill>
                  <a:srgbClr val="03EAA3"/>
                </a:solidFill>
              </a:rPr>
              <a:t>Haugeland</a:t>
            </a:r>
            <a:r>
              <a:rPr lang="en-US" sz="1800" dirty="0">
                <a:solidFill>
                  <a:srgbClr val="03EAA3"/>
                </a:solidFill>
              </a:rPr>
              <a:t>, Carl F. Craver, and Colin Klein</a:t>
            </a:r>
            <a:endParaRPr sz="1800" dirty="0"/>
          </a:p>
        </p:txBody>
      </p:sp>
      <p:sp>
        <p:nvSpPr>
          <p:cNvPr id="219" name="Google Shape;219;p28"/>
          <p:cNvSpPr txBox="1"/>
          <p:nvPr/>
        </p:nvSpPr>
        <p:spPr>
          <a:xfrm>
            <a:off x="3702806" y="1708404"/>
            <a:ext cx="4150169" cy="2443373"/>
          </a:xfrm>
          <a:prstGeom prst="rect">
            <a:avLst/>
          </a:prstGeom>
          <a:noFill/>
          <a:ln>
            <a:noFill/>
          </a:ln>
        </p:spPr>
        <p:txBody>
          <a:bodyPr spcFirstLastPara="1" wrap="square" lIns="91425" tIns="91425" rIns="91425" bIns="91425" anchor="t" anchorCtr="0">
            <a:noAutofit/>
          </a:bodyPr>
          <a:lstStyle/>
          <a:p>
            <a:r>
              <a:rPr lang="en-US" b="1" dirty="0"/>
              <a:t>The essential reader on the philosophical foundations and implications of artificial intelligence, now comprehensively updated for the twenty-first century.</a:t>
            </a:r>
          </a:p>
          <a:p>
            <a:endParaRPr lang="en-US" b="1" dirty="0"/>
          </a:p>
          <a:p>
            <a:r>
              <a:rPr lang="en-US" b="1" dirty="0"/>
              <a:t>Brand new introductions to each section that include suggestions for coursework and further reading.</a:t>
            </a:r>
          </a:p>
          <a:p>
            <a:endParaRPr lang="en-US" b="1" dirty="0"/>
          </a:p>
        </p:txBody>
      </p:sp>
      <p:pic>
        <p:nvPicPr>
          <p:cNvPr id="7" name="Picture 6">
            <a:extLst>
              <a:ext uri="{FF2B5EF4-FFF2-40B4-BE49-F238E27FC236}">
                <a16:creationId xmlns:a16="http://schemas.microsoft.com/office/drawing/2014/main" id="{23B028E2-E8A0-6E45-B560-5D25BC31B370}"/>
              </a:ext>
            </a:extLst>
          </p:cNvPr>
          <p:cNvPicPr>
            <a:picLocks noChangeAspect="1"/>
          </p:cNvPicPr>
          <p:nvPr/>
        </p:nvPicPr>
        <p:blipFill>
          <a:blip r:embed="rId3"/>
          <a:stretch>
            <a:fillRect/>
          </a:stretch>
        </p:blipFill>
        <p:spPr>
          <a:xfrm>
            <a:off x="1393264" y="1708405"/>
            <a:ext cx="1945701" cy="2915551"/>
          </a:xfrm>
          <a:prstGeom prst="rect">
            <a:avLst/>
          </a:prstGeom>
        </p:spPr>
      </p:pic>
    </p:spTree>
    <p:extLst>
      <p:ext uri="{BB962C8B-B14F-4D97-AF65-F5344CB8AC3E}">
        <p14:creationId xmlns:p14="http://schemas.microsoft.com/office/powerpoint/2010/main" val="59761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9"/>
          <p:cNvSpPr txBox="1">
            <a:spLocks noGrp="1"/>
          </p:cNvSpPr>
          <p:nvPr>
            <p:ph type="sldNum" idx="12"/>
          </p:nvPr>
        </p:nvSpPr>
        <p:spPr>
          <a:xfrm>
            <a:off x="8555168" y="4806024"/>
            <a:ext cx="311400" cy="1539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24</a:t>
            </a:fld>
            <a:endParaRPr/>
          </a:p>
        </p:txBody>
      </p:sp>
      <p:sp>
        <p:nvSpPr>
          <p:cNvPr id="229" name="Google Shape;229;p29"/>
          <p:cNvSpPr txBox="1">
            <a:spLocks noGrp="1"/>
          </p:cNvSpPr>
          <p:nvPr>
            <p:ph type="title"/>
          </p:nvPr>
        </p:nvSpPr>
        <p:spPr>
          <a:xfrm>
            <a:off x="1427035" y="600306"/>
            <a:ext cx="6836038" cy="563400"/>
          </a:xfrm>
          <a:prstGeom prst="rect">
            <a:avLst/>
          </a:prstGeom>
        </p:spPr>
        <p:txBody>
          <a:bodyPr spcFirstLastPara="1" wrap="square" lIns="0" tIns="0" rIns="0" bIns="0" anchor="t" anchorCtr="0">
            <a:noAutofit/>
          </a:bodyPr>
          <a:lstStyle/>
          <a:p>
            <a:pPr lvl="0">
              <a:lnSpc>
                <a:spcPct val="100000"/>
              </a:lnSpc>
            </a:pPr>
            <a:r>
              <a:rPr lang="en-US" sz="2800" dirty="0"/>
              <a:t>The Foundations of Population Genetics</a:t>
            </a:r>
            <a:br>
              <a:rPr lang="en-US" sz="2400" dirty="0"/>
            </a:br>
            <a:r>
              <a:rPr lang="en-US" sz="2000" dirty="0">
                <a:solidFill>
                  <a:srgbClr val="03EAA3"/>
                </a:solidFill>
              </a:rPr>
              <a:t>By Daniel M. </a:t>
            </a:r>
            <a:r>
              <a:rPr lang="en-US" sz="2000" dirty="0" err="1">
                <a:solidFill>
                  <a:srgbClr val="03EAA3"/>
                </a:solidFill>
              </a:rPr>
              <a:t>Weinreich</a:t>
            </a:r>
            <a:endParaRPr sz="2000" dirty="0">
              <a:solidFill>
                <a:schemeClr val="accent1"/>
              </a:solidFill>
            </a:endParaRPr>
          </a:p>
        </p:txBody>
      </p:sp>
      <p:sp>
        <p:nvSpPr>
          <p:cNvPr id="230" name="Google Shape;230;p29"/>
          <p:cNvSpPr txBox="1"/>
          <p:nvPr/>
        </p:nvSpPr>
        <p:spPr>
          <a:xfrm>
            <a:off x="3706656" y="1708405"/>
            <a:ext cx="4162459" cy="2766880"/>
          </a:xfrm>
          <a:prstGeom prst="rect">
            <a:avLst/>
          </a:prstGeom>
          <a:noFill/>
          <a:ln>
            <a:noFill/>
          </a:ln>
        </p:spPr>
        <p:txBody>
          <a:bodyPr spcFirstLastPara="1" wrap="square" lIns="91425" tIns="91425" rIns="91425" bIns="91425" anchor="t" anchorCtr="0">
            <a:noAutofit/>
          </a:bodyPr>
          <a:lstStyle/>
          <a:p>
            <a:r>
              <a:rPr lang="en-US" b="1" dirty="0"/>
              <a:t>An accessible but rigorous treatment of the theoretical foundations of population genetics, featuring engaging real-world examples and extensive original figures.  </a:t>
            </a:r>
          </a:p>
          <a:p>
            <a:endParaRPr lang="en-US" b="1" dirty="0"/>
          </a:p>
          <a:p>
            <a:pPr marL="285750" indent="-285750">
              <a:buFont typeface="Arial" panose="020B0604020202020204" pitchFamily="34" charset="0"/>
              <a:buChar char="•"/>
            </a:pPr>
            <a:r>
              <a:rPr lang="en-US" sz="1100" dirty="0"/>
              <a:t>Connects theory with the most recent genetic data better than existing texts</a:t>
            </a:r>
          </a:p>
          <a:p>
            <a:pPr marL="285750" indent="-285750">
              <a:buFont typeface="Arial" panose="020B0604020202020204" pitchFamily="34" charset="0"/>
              <a:buChar char="•"/>
            </a:pPr>
            <a:r>
              <a:rPr lang="en-US" sz="1100" dirty="0"/>
              <a:t>Features engaging real-world examples and extensive original figures</a:t>
            </a:r>
          </a:p>
          <a:p>
            <a:pPr marL="285750" indent="-285750">
              <a:buFont typeface="Arial" panose="020B0604020202020204" pitchFamily="34" charset="0"/>
              <a:buChar char="•"/>
            </a:pPr>
            <a:r>
              <a:rPr lang="en-US" sz="1100" dirty="0"/>
              <a:t>Provides dozens of carefully scaffolded questions that deepen the reader's understanding of key concepts</a:t>
            </a:r>
          </a:p>
          <a:p>
            <a:pPr marL="285750" indent="-285750">
              <a:buFont typeface="Arial" panose="020B0604020202020204" pitchFamily="34" charset="0"/>
              <a:buChar char="•"/>
            </a:pPr>
            <a:r>
              <a:rPr lang="en-US" sz="1100" dirty="0"/>
              <a:t>Ideal as a succinct reference for established scientists in biology, medicine, and computer science</a:t>
            </a:r>
          </a:p>
          <a:p>
            <a:pPr marL="285750" indent="-285750">
              <a:buFont typeface="Arial" panose="020B0604020202020204" pitchFamily="34" charset="0"/>
              <a:buChar char="•"/>
            </a:pPr>
            <a:r>
              <a:rPr lang="en-US" sz="1100" dirty="0"/>
              <a:t>Instructor resources available</a:t>
            </a:r>
            <a:endParaRPr lang="en-US" sz="1100" b="1" dirty="0"/>
          </a:p>
        </p:txBody>
      </p:sp>
      <p:sp>
        <p:nvSpPr>
          <p:cNvPr id="3" name="TextBox 2">
            <a:extLst>
              <a:ext uri="{FF2B5EF4-FFF2-40B4-BE49-F238E27FC236}">
                <a16:creationId xmlns:a16="http://schemas.microsoft.com/office/drawing/2014/main" id="{C1B67EEA-6CFC-4742-9DEF-CF1D824E49C8}"/>
              </a:ext>
            </a:extLst>
          </p:cNvPr>
          <p:cNvSpPr txBox="1"/>
          <p:nvPr/>
        </p:nvSpPr>
        <p:spPr>
          <a:xfrm>
            <a:off x="2213264" y="2961409"/>
            <a:ext cx="184731" cy="307777"/>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E041C1DF-4B2B-514A-B847-D0E0D9338DCD}"/>
              </a:ext>
            </a:extLst>
          </p:cNvPr>
          <p:cNvPicPr>
            <a:picLocks noChangeAspect="1"/>
          </p:cNvPicPr>
          <p:nvPr/>
        </p:nvPicPr>
        <p:blipFill>
          <a:blip r:embed="rId3"/>
          <a:stretch>
            <a:fillRect/>
          </a:stretch>
        </p:blipFill>
        <p:spPr>
          <a:xfrm>
            <a:off x="1393264" y="1708405"/>
            <a:ext cx="1945701" cy="2915551"/>
          </a:xfrm>
          <a:prstGeom prst="rect">
            <a:avLst/>
          </a:prstGeom>
        </p:spPr>
      </p:pic>
    </p:spTree>
    <p:extLst>
      <p:ext uri="{BB962C8B-B14F-4D97-AF65-F5344CB8AC3E}">
        <p14:creationId xmlns:p14="http://schemas.microsoft.com/office/powerpoint/2010/main" val="2436774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9"/>
          <p:cNvSpPr txBox="1">
            <a:spLocks noGrp="1"/>
          </p:cNvSpPr>
          <p:nvPr>
            <p:ph type="sldNum" idx="12"/>
          </p:nvPr>
        </p:nvSpPr>
        <p:spPr>
          <a:xfrm>
            <a:off x="8555168" y="4806024"/>
            <a:ext cx="311400" cy="1539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25</a:t>
            </a:fld>
            <a:endParaRPr/>
          </a:p>
        </p:txBody>
      </p:sp>
      <p:sp>
        <p:nvSpPr>
          <p:cNvPr id="229" name="Google Shape;229;p29"/>
          <p:cNvSpPr txBox="1">
            <a:spLocks noGrp="1"/>
          </p:cNvSpPr>
          <p:nvPr>
            <p:ph type="title"/>
          </p:nvPr>
        </p:nvSpPr>
        <p:spPr>
          <a:xfrm>
            <a:off x="1427035" y="600306"/>
            <a:ext cx="6836038" cy="563400"/>
          </a:xfrm>
          <a:prstGeom prst="rect">
            <a:avLst/>
          </a:prstGeom>
        </p:spPr>
        <p:txBody>
          <a:bodyPr spcFirstLastPara="1" wrap="square" lIns="0" tIns="0" rIns="0" bIns="0" anchor="t" anchorCtr="0">
            <a:noAutofit/>
          </a:bodyPr>
          <a:lstStyle/>
          <a:p>
            <a:pPr lvl="0">
              <a:lnSpc>
                <a:spcPct val="100000"/>
              </a:lnSpc>
            </a:pPr>
            <a:r>
              <a:rPr lang="en-US" sz="2800" dirty="0"/>
              <a:t>Causal Analysis</a:t>
            </a:r>
            <a:br>
              <a:rPr lang="en-US" sz="2800" dirty="0"/>
            </a:br>
            <a:r>
              <a:rPr lang="en-US" sz="2000" dirty="0"/>
              <a:t>Impact Evaluation and Causal Machine Learning</a:t>
            </a:r>
            <a:br>
              <a:rPr lang="en-US" sz="2400" dirty="0"/>
            </a:br>
            <a:r>
              <a:rPr lang="en-US" sz="2000" dirty="0">
                <a:solidFill>
                  <a:srgbClr val="03EAA3"/>
                </a:solidFill>
              </a:rPr>
              <a:t>By Martin Huber</a:t>
            </a:r>
            <a:endParaRPr sz="2000" dirty="0">
              <a:solidFill>
                <a:schemeClr val="accent1"/>
              </a:solidFill>
            </a:endParaRPr>
          </a:p>
        </p:txBody>
      </p:sp>
      <p:sp>
        <p:nvSpPr>
          <p:cNvPr id="230" name="Google Shape;230;p29"/>
          <p:cNvSpPr txBox="1"/>
          <p:nvPr/>
        </p:nvSpPr>
        <p:spPr>
          <a:xfrm>
            <a:off x="3706656" y="1708405"/>
            <a:ext cx="4180032" cy="2551868"/>
          </a:xfrm>
          <a:prstGeom prst="rect">
            <a:avLst/>
          </a:prstGeom>
          <a:noFill/>
          <a:ln>
            <a:noFill/>
          </a:ln>
        </p:spPr>
        <p:txBody>
          <a:bodyPr spcFirstLastPara="1" wrap="square" lIns="91425" tIns="91425" rIns="91425" bIns="91425" anchor="t" anchorCtr="0">
            <a:noAutofit/>
          </a:bodyPr>
          <a:lstStyle/>
          <a:p>
            <a:r>
              <a:rPr lang="en-US" b="1" dirty="0"/>
              <a:t>A comprehensive and cutting-edge introduction to quantitative methods of causal analysis, including new trends in machine learning.</a:t>
            </a:r>
          </a:p>
          <a:p>
            <a:endParaRPr lang="en-US" b="1" dirty="0"/>
          </a:p>
          <a:p>
            <a:pPr marL="171450" indent="-171450">
              <a:buFont typeface="Arial" panose="020B0604020202020204" pitchFamily="34" charset="0"/>
              <a:buChar char="•"/>
            </a:pPr>
            <a:r>
              <a:rPr lang="en-US" sz="1100" dirty="0"/>
              <a:t>Most complete and cutting-edge introduction to causal analysis, including causal machine learning</a:t>
            </a:r>
          </a:p>
          <a:p>
            <a:pPr marL="171450" indent="-171450">
              <a:buFont typeface="Arial" panose="020B0604020202020204" pitchFamily="34" charset="0"/>
              <a:buChar char="•"/>
            </a:pPr>
            <a:r>
              <a:rPr lang="en-US" sz="1100" dirty="0"/>
              <a:t>Clean presentation of rigorous material avoids extraneous detail and emphasizes conceptual analogies over statistical notation</a:t>
            </a:r>
          </a:p>
          <a:p>
            <a:pPr marL="171450" indent="-171450">
              <a:buFont typeface="Arial" panose="020B0604020202020204" pitchFamily="34" charset="0"/>
              <a:buChar char="•"/>
            </a:pPr>
            <a:r>
              <a:rPr lang="en-US" sz="1100" dirty="0"/>
              <a:t>Supplies a range of applications and practical examples using R</a:t>
            </a:r>
            <a:endParaRPr lang="en-US" sz="1100" b="1" dirty="0"/>
          </a:p>
        </p:txBody>
      </p:sp>
      <p:sp>
        <p:nvSpPr>
          <p:cNvPr id="3" name="TextBox 2">
            <a:extLst>
              <a:ext uri="{FF2B5EF4-FFF2-40B4-BE49-F238E27FC236}">
                <a16:creationId xmlns:a16="http://schemas.microsoft.com/office/drawing/2014/main" id="{C1B67EEA-6CFC-4742-9DEF-CF1D824E49C8}"/>
              </a:ext>
            </a:extLst>
          </p:cNvPr>
          <p:cNvSpPr txBox="1"/>
          <p:nvPr/>
        </p:nvSpPr>
        <p:spPr>
          <a:xfrm>
            <a:off x="2213264" y="2961409"/>
            <a:ext cx="184731" cy="307777"/>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E041C1DF-4B2B-514A-B847-D0E0D9338DCD}"/>
              </a:ext>
            </a:extLst>
          </p:cNvPr>
          <p:cNvPicPr>
            <a:picLocks noChangeAspect="1"/>
          </p:cNvPicPr>
          <p:nvPr/>
        </p:nvPicPr>
        <p:blipFill>
          <a:blip r:embed="rId3"/>
          <a:stretch>
            <a:fillRect/>
          </a:stretch>
        </p:blipFill>
        <p:spPr>
          <a:xfrm>
            <a:off x="1393264" y="1708405"/>
            <a:ext cx="1945701" cy="2915551"/>
          </a:xfrm>
          <a:prstGeom prst="rect">
            <a:avLst/>
          </a:prstGeom>
        </p:spPr>
      </p:pic>
    </p:spTree>
    <p:extLst>
      <p:ext uri="{BB962C8B-B14F-4D97-AF65-F5344CB8AC3E}">
        <p14:creationId xmlns:p14="http://schemas.microsoft.com/office/powerpoint/2010/main" val="2494054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9"/>
          <p:cNvSpPr txBox="1">
            <a:spLocks noGrp="1"/>
          </p:cNvSpPr>
          <p:nvPr>
            <p:ph type="sldNum" idx="12"/>
          </p:nvPr>
        </p:nvSpPr>
        <p:spPr>
          <a:xfrm>
            <a:off x="8555168" y="4806024"/>
            <a:ext cx="311400" cy="1539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26</a:t>
            </a:fld>
            <a:endParaRPr/>
          </a:p>
        </p:txBody>
      </p:sp>
      <p:sp>
        <p:nvSpPr>
          <p:cNvPr id="229" name="Google Shape;229;p29"/>
          <p:cNvSpPr txBox="1">
            <a:spLocks noGrp="1"/>
          </p:cNvSpPr>
          <p:nvPr>
            <p:ph type="title"/>
          </p:nvPr>
        </p:nvSpPr>
        <p:spPr>
          <a:xfrm>
            <a:off x="1427035" y="467591"/>
            <a:ext cx="6836038" cy="696115"/>
          </a:xfrm>
          <a:prstGeom prst="rect">
            <a:avLst/>
          </a:prstGeom>
        </p:spPr>
        <p:txBody>
          <a:bodyPr spcFirstLastPara="1" wrap="square" lIns="0" tIns="0" rIns="0" bIns="0" anchor="t" anchorCtr="0">
            <a:noAutofit/>
          </a:bodyPr>
          <a:lstStyle/>
          <a:p>
            <a:pPr lvl="0">
              <a:lnSpc>
                <a:spcPct val="100000"/>
              </a:lnSpc>
            </a:pPr>
            <a:r>
              <a:rPr lang="en-US" sz="2800" dirty="0"/>
              <a:t>An Introduction to System Safety Engineering</a:t>
            </a:r>
            <a:br>
              <a:rPr lang="en-US" sz="2400" dirty="0"/>
            </a:br>
            <a:r>
              <a:rPr lang="en-US" sz="2000" dirty="0">
                <a:solidFill>
                  <a:srgbClr val="03EAA3"/>
                </a:solidFill>
              </a:rPr>
              <a:t>By Nancy G. Leveson</a:t>
            </a:r>
            <a:endParaRPr sz="2000" dirty="0">
              <a:solidFill>
                <a:schemeClr val="accent1"/>
              </a:solidFill>
            </a:endParaRPr>
          </a:p>
        </p:txBody>
      </p:sp>
      <p:sp>
        <p:nvSpPr>
          <p:cNvPr id="230" name="Google Shape;230;p29"/>
          <p:cNvSpPr txBox="1"/>
          <p:nvPr/>
        </p:nvSpPr>
        <p:spPr>
          <a:xfrm>
            <a:off x="3706655" y="1708404"/>
            <a:ext cx="4197629" cy="2915551"/>
          </a:xfrm>
          <a:prstGeom prst="rect">
            <a:avLst/>
          </a:prstGeom>
          <a:noFill/>
          <a:ln>
            <a:noFill/>
          </a:ln>
        </p:spPr>
        <p:txBody>
          <a:bodyPr spcFirstLastPara="1" wrap="square" lIns="91425" tIns="91425" rIns="91425" bIns="91425" anchor="t" anchorCtr="0">
            <a:noAutofit/>
          </a:bodyPr>
          <a:lstStyle/>
          <a:p>
            <a:r>
              <a:rPr lang="en-US" b="1" dirty="0"/>
              <a:t>A comprehensive, up-to-date introduction to the foundations of classical safety engineering, with an emphasis on preparing for future challenges.</a:t>
            </a:r>
          </a:p>
          <a:p>
            <a:endParaRPr lang="en-US" b="1" dirty="0"/>
          </a:p>
          <a:p>
            <a:r>
              <a:rPr lang="en-US" sz="1050" dirty="0"/>
              <a:t>• Presents cutting-edge concepts anticipating the safety challenges of the future alongside thorough treatment of historical practices and ideas</a:t>
            </a:r>
            <a:br>
              <a:rPr lang="en-US" sz="1050" dirty="0"/>
            </a:br>
            <a:r>
              <a:rPr lang="en-US" sz="1050" dirty="0"/>
              <a:t>• Provides a comprehensive introduction to the foundations of safety engineering</a:t>
            </a:r>
            <a:br>
              <a:rPr lang="en-US" sz="1050" dirty="0"/>
            </a:br>
            <a:r>
              <a:rPr lang="en-US" sz="1050" dirty="0"/>
              <a:t>• Covers accident analysis, hazard analysis, design for safety, human factors, management, and operations</a:t>
            </a:r>
            <a:br>
              <a:rPr lang="en-US" sz="1050" dirty="0"/>
            </a:br>
            <a:r>
              <a:rPr lang="en-US" sz="1050" dirty="0"/>
              <a:t>• Incorporates extensive examples of real-world accidents and applications </a:t>
            </a:r>
            <a:br>
              <a:rPr lang="en-US" sz="1050" dirty="0"/>
            </a:br>
            <a:r>
              <a:rPr lang="en-US" sz="1050" dirty="0"/>
              <a:t>• Ideal for students new to safety engineering as well as professionals looking to keep pace with a rapidly changing field</a:t>
            </a:r>
            <a:endParaRPr lang="en-US" sz="1050" b="1" dirty="0"/>
          </a:p>
        </p:txBody>
      </p:sp>
      <p:sp>
        <p:nvSpPr>
          <p:cNvPr id="3" name="TextBox 2">
            <a:extLst>
              <a:ext uri="{FF2B5EF4-FFF2-40B4-BE49-F238E27FC236}">
                <a16:creationId xmlns:a16="http://schemas.microsoft.com/office/drawing/2014/main" id="{C1B67EEA-6CFC-4742-9DEF-CF1D824E49C8}"/>
              </a:ext>
            </a:extLst>
          </p:cNvPr>
          <p:cNvSpPr txBox="1"/>
          <p:nvPr/>
        </p:nvSpPr>
        <p:spPr>
          <a:xfrm>
            <a:off x="2213264" y="2961409"/>
            <a:ext cx="184731" cy="307777"/>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E041C1DF-4B2B-514A-B847-D0E0D9338DCD}"/>
              </a:ext>
            </a:extLst>
          </p:cNvPr>
          <p:cNvPicPr>
            <a:picLocks noChangeAspect="1"/>
          </p:cNvPicPr>
          <p:nvPr/>
        </p:nvPicPr>
        <p:blipFill>
          <a:blip r:embed="rId3"/>
          <a:stretch>
            <a:fillRect/>
          </a:stretch>
        </p:blipFill>
        <p:spPr>
          <a:xfrm>
            <a:off x="1393264" y="1708405"/>
            <a:ext cx="1945701" cy="2915552"/>
          </a:xfrm>
          <a:prstGeom prst="rect">
            <a:avLst/>
          </a:prstGeom>
        </p:spPr>
      </p:pic>
    </p:spTree>
    <p:extLst>
      <p:ext uri="{BB962C8B-B14F-4D97-AF65-F5344CB8AC3E}">
        <p14:creationId xmlns:p14="http://schemas.microsoft.com/office/powerpoint/2010/main" val="2347113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9"/>
          <p:cNvSpPr txBox="1">
            <a:spLocks noGrp="1"/>
          </p:cNvSpPr>
          <p:nvPr>
            <p:ph type="sldNum" idx="12"/>
          </p:nvPr>
        </p:nvSpPr>
        <p:spPr>
          <a:xfrm>
            <a:off x="8555168" y="4806024"/>
            <a:ext cx="311400" cy="1539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27</a:t>
            </a:fld>
            <a:endParaRPr/>
          </a:p>
        </p:txBody>
      </p:sp>
      <p:sp>
        <p:nvSpPr>
          <p:cNvPr id="229" name="Google Shape;229;p29"/>
          <p:cNvSpPr txBox="1">
            <a:spLocks noGrp="1"/>
          </p:cNvSpPr>
          <p:nvPr>
            <p:ph type="title"/>
          </p:nvPr>
        </p:nvSpPr>
        <p:spPr>
          <a:xfrm>
            <a:off x="1427035" y="467591"/>
            <a:ext cx="6836038" cy="696115"/>
          </a:xfrm>
          <a:prstGeom prst="rect">
            <a:avLst/>
          </a:prstGeom>
        </p:spPr>
        <p:txBody>
          <a:bodyPr spcFirstLastPara="1" wrap="square" lIns="0" tIns="0" rIns="0" bIns="0" anchor="t" anchorCtr="0">
            <a:noAutofit/>
          </a:bodyPr>
          <a:lstStyle/>
          <a:p>
            <a:pPr lvl="0">
              <a:lnSpc>
                <a:spcPct val="100000"/>
              </a:lnSpc>
            </a:pPr>
            <a:r>
              <a:rPr lang="en-US" sz="2800" dirty="0"/>
              <a:t>Automata Theory</a:t>
            </a:r>
            <a:br>
              <a:rPr lang="en-US" sz="2800" dirty="0"/>
            </a:br>
            <a:r>
              <a:rPr lang="en-US" sz="2000" dirty="0"/>
              <a:t>An Algorithmic Approach</a:t>
            </a:r>
            <a:br>
              <a:rPr lang="en-US" sz="2800" dirty="0"/>
            </a:br>
            <a:r>
              <a:rPr lang="en-US" sz="2000" dirty="0">
                <a:solidFill>
                  <a:srgbClr val="03EAA3"/>
                </a:solidFill>
              </a:rPr>
              <a:t>By Javier Esparza and Michael </a:t>
            </a:r>
            <a:r>
              <a:rPr lang="en-US" sz="2000" dirty="0" err="1">
                <a:solidFill>
                  <a:srgbClr val="03EAA3"/>
                </a:solidFill>
              </a:rPr>
              <a:t>Blondin</a:t>
            </a:r>
            <a:endParaRPr sz="2000" dirty="0">
              <a:solidFill>
                <a:schemeClr val="accent1"/>
              </a:solidFill>
            </a:endParaRPr>
          </a:p>
        </p:txBody>
      </p:sp>
      <p:sp>
        <p:nvSpPr>
          <p:cNvPr id="230" name="Google Shape;230;p29"/>
          <p:cNvSpPr txBox="1"/>
          <p:nvPr/>
        </p:nvSpPr>
        <p:spPr>
          <a:xfrm>
            <a:off x="3706656" y="1708405"/>
            <a:ext cx="4180032" cy="2551868"/>
          </a:xfrm>
          <a:prstGeom prst="rect">
            <a:avLst/>
          </a:prstGeom>
          <a:noFill/>
          <a:ln>
            <a:noFill/>
          </a:ln>
        </p:spPr>
        <p:txBody>
          <a:bodyPr spcFirstLastPara="1" wrap="square" lIns="91425" tIns="91425" rIns="91425" bIns="91425" anchor="t" anchorCtr="0">
            <a:noAutofit/>
          </a:bodyPr>
          <a:lstStyle/>
          <a:p>
            <a:r>
              <a:rPr lang="en-US" b="1" dirty="0"/>
              <a:t>A comprehensive introduction to automata theory that uses the novel approach of viewing automata as data structures</a:t>
            </a:r>
            <a:r>
              <a:rPr lang="en-US" dirty="0"/>
              <a:t>.</a:t>
            </a:r>
          </a:p>
          <a:p>
            <a:endParaRPr lang="en-US" dirty="0"/>
          </a:p>
          <a:p>
            <a:r>
              <a:rPr lang="en-US" sz="1000" dirty="0"/>
              <a:t>• Uses novel “automata as data structures” approach</a:t>
            </a:r>
            <a:br>
              <a:rPr lang="en-US" sz="1000" dirty="0"/>
            </a:br>
            <a:r>
              <a:rPr lang="en-US" sz="1000" dirty="0"/>
              <a:t>• Algorithm approach ideal for programmers looking to broaden their skill set and researchers in automata theory and formal verification</a:t>
            </a:r>
            <a:br>
              <a:rPr lang="en-US" sz="1000" dirty="0"/>
            </a:br>
            <a:r>
              <a:rPr lang="en-US" sz="1000" dirty="0"/>
              <a:t>• The first introduction to automata on infinite words that does not assume prior knowledge of finite automata </a:t>
            </a:r>
            <a:br>
              <a:rPr lang="en-US" sz="1000" dirty="0"/>
            </a:br>
            <a:r>
              <a:rPr lang="en-US" sz="1000" dirty="0"/>
              <a:t>• Suitable for both undergraduate and graduate students</a:t>
            </a:r>
            <a:br>
              <a:rPr lang="en-US" sz="1000" dirty="0"/>
            </a:br>
            <a:r>
              <a:rPr lang="en-US" sz="1000" dirty="0"/>
              <a:t>• Thorough, engaging presentation of concepts balances description, examples, and theoretical results </a:t>
            </a:r>
            <a:br>
              <a:rPr lang="en-US" sz="1000" dirty="0"/>
            </a:br>
            <a:r>
              <a:rPr lang="en-US" sz="1000" dirty="0"/>
              <a:t>• Extensive illustrations, exercises, and solutions deepen comprehension</a:t>
            </a:r>
            <a:endParaRPr lang="en-US" sz="1000" b="1" dirty="0"/>
          </a:p>
          <a:p>
            <a:endParaRPr lang="en-US" dirty="0"/>
          </a:p>
        </p:txBody>
      </p:sp>
      <p:sp>
        <p:nvSpPr>
          <p:cNvPr id="3" name="TextBox 2">
            <a:extLst>
              <a:ext uri="{FF2B5EF4-FFF2-40B4-BE49-F238E27FC236}">
                <a16:creationId xmlns:a16="http://schemas.microsoft.com/office/drawing/2014/main" id="{C1B67EEA-6CFC-4742-9DEF-CF1D824E49C8}"/>
              </a:ext>
            </a:extLst>
          </p:cNvPr>
          <p:cNvSpPr txBox="1"/>
          <p:nvPr/>
        </p:nvSpPr>
        <p:spPr>
          <a:xfrm>
            <a:off x="2213264" y="2961409"/>
            <a:ext cx="184731" cy="307777"/>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E041C1DF-4B2B-514A-B847-D0E0D9338DCD}"/>
              </a:ext>
            </a:extLst>
          </p:cNvPr>
          <p:cNvPicPr>
            <a:picLocks noChangeAspect="1"/>
          </p:cNvPicPr>
          <p:nvPr/>
        </p:nvPicPr>
        <p:blipFill>
          <a:blip r:embed="rId3"/>
          <a:stretch>
            <a:fillRect/>
          </a:stretch>
        </p:blipFill>
        <p:spPr>
          <a:xfrm>
            <a:off x="1393264" y="1708405"/>
            <a:ext cx="1945701" cy="2915551"/>
          </a:xfrm>
          <a:prstGeom prst="rect">
            <a:avLst/>
          </a:prstGeom>
        </p:spPr>
      </p:pic>
    </p:spTree>
    <p:extLst>
      <p:ext uri="{BB962C8B-B14F-4D97-AF65-F5344CB8AC3E}">
        <p14:creationId xmlns:p14="http://schemas.microsoft.com/office/powerpoint/2010/main" val="1632301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9"/>
          <p:cNvSpPr txBox="1">
            <a:spLocks noGrp="1"/>
          </p:cNvSpPr>
          <p:nvPr>
            <p:ph type="sldNum" idx="12"/>
          </p:nvPr>
        </p:nvSpPr>
        <p:spPr>
          <a:xfrm>
            <a:off x="8555168" y="4806024"/>
            <a:ext cx="311400" cy="1539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28</a:t>
            </a:fld>
            <a:endParaRPr/>
          </a:p>
        </p:txBody>
      </p:sp>
      <p:sp>
        <p:nvSpPr>
          <p:cNvPr id="229" name="Google Shape;229;p29"/>
          <p:cNvSpPr txBox="1">
            <a:spLocks noGrp="1"/>
          </p:cNvSpPr>
          <p:nvPr>
            <p:ph type="title"/>
          </p:nvPr>
        </p:nvSpPr>
        <p:spPr>
          <a:xfrm>
            <a:off x="883227" y="467591"/>
            <a:ext cx="7379846" cy="696115"/>
          </a:xfrm>
          <a:prstGeom prst="rect">
            <a:avLst/>
          </a:prstGeom>
        </p:spPr>
        <p:txBody>
          <a:bodyPr spcFirstLastPara="1" wrap="square" lIns="0" tIns="0" rIns="0" bIns="0" anchor="t" anchorCtr="0">
            <a:noAutofit/>
          </a:bodyPr>
          <a:lstStyle/>
          <a:p>
            <a:pPr lvl="0">
              <a:lnSpc>
                <a:spcPct val="100000"/>
              </a:lnSpc>
            </a:pPr>
            <a:r>
              <a:rPr lang="en-US" sz="2800" dirty="0"/>
              <a:t>Bayesian Models of Perception and Action</a:t>
            </a:r>
            <a:br>
              <a:rPr lang="en-US" sz="2800" dirty="0"/>
            </a:br>
            <a:r>
              <a:rPr lang="en-US" sz="2000" dirty="0"/>
              <a:t>An Introduction</a:t>
            </a:r>
            <a:br>
              <a:rPr lang="en-US" sz="2000" dirty="0"/>
            </a:br>
            <a:r>
              <a:rPr lang="en-US" sz="2000" dirty="0">
                <a:solidFill>
                  <a:srgbClr val="03EAA3"/>
                </a:solidFill>
              </a:rPr>
              <a:t>By Wei Ji Ma, Konrad Paul </a:t>
            </a:r>
            <a:r>
              <a:rPr lang="en-US" sz="2000" dirty="0" err="1">
                <a:solidFill>
                  <a:srgbClr val="03EAA3"/>
                </a:solidFill>
              </a:rPr>
              <a:t>Kording</a:t>
            </a:r>
            <a:r>
              <a:rPr lang="en-US" sz="2000" dirty="0">
                <a:solidFill>
                  <a:srgbClr val="03EAA3"/>
                </a:solidFill>
              </a:rPr>
              <a:t>, and Daniel </a:t>
            </a:r>
            <a:r>
              <a:rPr lang="en-US" sz="2000" dirty="0" err="1">
                <a:solidFill>
                  <a:srgbClr val="03EAA3"/>
                </a:solidFill>
              </a:rPr>
              <a:t>Goldreich</a:t>
            </a:r>
            <a:endParaRPr sz="2000" dirty="0">
              <a:solidFill>
                <a:schemeClr val="accent1"/>
              </a:solidFill>
            </a:endParaRPr>
          </a:p>
        </p:txBody>
      </p:sp>
      <p:sp>
        <p:nvSpPr>
          <p:cNvPr id="230" name="Google Shape;230;p29"/>
          <p:cNvSpPr txBox="1"/>
          <p:nvPr/>
        </p:nvSpPr>
        <p:spPr>
          <a:xfrm>
            <a:off x="3706656" y="1708405"/>
            <a:ext cx="4180032" cy="2551868"/>
          </a:xfrm>
          <a:prstGeom prst="rect">
            <a:avLst/>
          </a:prstGeom>
          <a:noFill/>
          <a:ln>
            <a:noFill/>
          </a:ln>
        </p:spPr>
        <p:txBody>
          <a:bodyPr spcFirstLastPara="1" wrap="square" lIns="91425" tIns="91425" rIns="91425" bIns="91425" anchor="t" anchorCtr="0">
            <a:noAutofit/>
          </a:bodyPr>
          <a:lstStyle/>
          <a:p>
            <a:r>
              <a:rPr lang="en-US" b="1" dirty="0"/>
              <a:t>An accessible introduction to constructing and interpreting Bayesian models of perceptual decision-making and action.</a:t>
            </a:r>
          </a:p>
          <a:p>
            <a:endParaRPr lang="en-US" b="1" dirty="0"/>
          </a:p>
          <a:p>
            <a:r>
              <a:rPr lang="en-US" sz="1100" dirty="0"/>
              <a:t>• Introduces Bayesian models of perception and action, which are central to cognitive science and neuroscience</a:t>
            </a:r>
            <a:br>
              <a:rPr lang="en-US" sz="1100" dirty="0"/>
            </a:br>
            <a:r>
              <a:rPr lang="en-US" sz="1100" dirty="0"/>
              <a:t>• Beginner-friendly pedagogy includes intuitive examples, daily life illustrations, and gradual progression of complex concepts</a:t>
            </a:r>
            <a:br>
              <a:rPr lang="en-US" sz="1100" dirty="0"/>
            </a:br>
            <a:r>
              <a:rPr lang="en-US" sz="1100" dirty="0"/>
              <a:t>• Broad appeal for students across psychology, neuroscience, cognitive science, linguistics, and mathematics</a:t>
            </a:r>
            <a:br>
              <a:rPr lang="en-US" sz="1100" dirty="0"/>
            </a:br>
            <a:r>
              <a:rPr lang="en-US" sz="1100" dirty="0"/>
              <a:t>• Written by leaders in the field of computational approaches to mind and brain</a:t>
            </a:r>
            <a:endParaRPr lang="en-US" sz="1100" b="1" dirty="0"/>
          </a:p>
          <a:p>
            <a:endParaRPr lang="en-US" dirty="0"/>
          </a:p>
          <a:p>
            <a:endParaRPr lang="en-US" dirty="0"/>
          </a:p>
        </p:txBody>
      </p:sp>
      <p:sp>
        <p:nvSpPr>
          <p:cNvPr id="3" name="TextBox 2">
            <a:extLst>
              <a:ext uri="{FF2B5EF4-FFF2-40B4-BE49-F238E27FC236}">
                <a16:creationId xmlns:a16="http://schemas.microsoft.com/office/drawing/2014/main" id="{C1B67EEA-6CFC-4742-9DEF-CF1D824E49C8}"/>
              </a:ext>
            </a:extLst>
          </p:cNvPr>
          <p:cNvSpPr txBox="1"/>
          <p:nvPr/>
        </p:nvSpPr>
        <p:spPr>
          <a:xfrm>
            <a:off x="2213264" y="2961409"/>
            <a:ext cx="184731" cy="307777"/>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DC9C7363-497F-9440-A69F-0DCF21D3689F}"/>
              </a:ext>
            </a:extLst>
          </p:cNvPr>
          <p:cNvPicPr>
            <a:picLocks noChangeAspect="1"/>
          </p:cNvPicPr>
          <p:nvPr/>
        </p:nvPicPr>
        <p:blipFill>
          <a:blip r:embed="rId3"/>
          <a:stretch>
            <a:fillRect/>
          </a:stretch>
        </p:blipFill>
        <p:spPr>
          <a:xfrm>
            <a:off x="1333935" y="1708405"/>
            <a:ext cx="1943387" cy="2801250"/>
          </a:xfrm>
          <a:prstGeom prst="rect">
            <a:avLst/>
          </a:prstGeom>
        </p:spPr>
      </p:pic>
    </p:spTree>
    <p:extLst>
      <p:ext uri="{BB962C8B-B14F-4D97-AF65-F5344CB8AC3E}">
        <p14:creationId xmlns:p14="http://schemas.microsoft.com/office/powerpoint/2010/main" val="60638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9"/>
          <p:cNvSpPr txBox="1">
            <a:spLocks noGrp="1"/>
          </p:cNvSpPr>
          <p:nvPr>
            <p:ph type="sldNum" idx="12"/>
          </p:nvPr>
        </p:nvSpPr>
        <p:spPr>
          <a:xfrm>
            <a:off x="8555168" y="4806024"/>
            <a:ext cx="311400" cy="1539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29</a:t>
            </a:fld>
            <a:endParaRPr/>
          </a:p>
        </p:txBody>
      </p:sp>
      <p:sp>
        <p:nvSpPr>
          <p:cNvPr id="229" name="Google Shape;229;p29"/>
          <p:cNvSpPr txBox="1">
            <a:spLocks noGrp="1"/>
          </p:cNvSpPr>
          <p:nvPr>
            <p:ph type="title"/>
          </p:nvPr>
        </p:nvSpPr>
        <p:spPr>
          <a:xfrm>
            <a:off x="1427035" y="467591"/>
            <a:ext cx="6836038" cy="696115"/>
          </a:xfrm>
          <a:prstGeom prst="rect">
            <a:avLst/>
          </a:prstGeom>
        </p:spPr>
        <p:txBody>
          <a:bodyPr spcFirstLastPara="1" wrap="square" lIns="0" tIns="0" rIns="0" bIns="0" anchor="t" anchorCtr="0">
            <a:noAutofit/>
          </a:bodyPr>
          <a:lstStyle/>
          <a:p>
            <a:pPr lvl="0">
              <a:lnSpc>
                <a:spcPct val="100000"/>
              </a:lnSpc>
            </a:pPr>
            <a:r>
              <a:rPr lang="en-US" sz="2800" dirty="0"/>
              <a:t>Our Urban Future</a:t>
            </a:r>
            <a:br>
              <a:rPr lang="en-US" sz="2800" dirty="0"/>
            </a:br>
            <a:r>
              <a:rPr lang="en-US" sz="2000" dirty="0"/>
              <a:t>An Active Learning Guide to Sustainable Cities</a:t>
            </a:r>
            <a:br>
              <a:rPr lang="en-US" sz="2800" dirty="0"/>
            </a:br>
            <a:r>
              <a:rPr lang="en-US" sz="2000" dirty="0">
                <a:solidFill>
                  <a:srgbClr val="03EAA3"/>
                </a:solidFill>
              </a:rPr>
              <a:t>By Emily Talen and Sabina Shaikh</a:t>
            </a:r>
            <a:endParaRPr sz="2000" dirty="0">
              <a:solidFill>
                <a:schemeClr val="accent1"/>
              </a:solidFill>
            </a:endParaRPr>
          </a:p>
        </p:txBody>
      </p:sp>
      <p:sp>
        <p:nvSpPr>
          <p:cNvPr id="230" name="Google Shape;230;p29"/>
          <p:cNvSpPr txBox="1"/>
          <p:nvPr/>
        </p:nvSpPr>
        <p:spPr>
          <a:xfrm>
            <a:off x="3706656" y="1708405"/>
            <a:ext cx="4180044" cy="2670164"/>
          </a:xfrm>
          <a:prstGeom prst="rect">
            <a:avLst/>
          </a:prstGeom>
          <a:noFill/>
          <a:ln>
            <a:noFill/>
          </a:ln>
        </p:spPr>
        <p:txBody>
          <a:bodyPr spcFirstLastPara="1" wrap="square" lIns="91425" tIns="91425" rIns="91425" bIns="91425" anchor="t" anchorCtr="0">
            <a:noAutofit/>
          </a:bodyPr>
          <a:lstStyle/>
          <a:p>
            <a:r>
              <a:rPr lang="en-US" b="1" dirty="0"/>
              <a:t>A practical, comprehensive textbook that uses active learning techniques to teach about the challenges and opportunities associated with urban sustainability.</a:t>
            </a:r>
          </a:p>
          <a:p>
            <a:endParaRPr lang="en-US" b="1" dirty="0"/>
          </a:p>
          <a:p>
            <a:r>
              <a:rPr lang="en-US" sz="1050" dirty="0"/>
              <a:t>• Approachable, discrete exercises introduce students to key sustainability subjects</a:t>
            </a:r>
            <a:br>
              <a:rPr lang="en-US" sz="1050" dirty="0"/>
            </a:br>
            <a:r>
              <a:rPr lang="en-US" sz="1050" dirty="0"/>
              <a:t>• Learn-by-doing approach encourages critically engaging from multiple angles</a:t>
            </a:r>
            <a:br>
              <a:rPr lang="en-US" sz="1050" dirty="0"/>
            </a:br>
            <a:r>
              <a:rPr lang="en-US" sz="1050" dirty="0"/>
              <a:t>• Ideal for students across environmental sustainability, urban planning, urban design, urban studies, sociology architecture, landscape architecture, and geography</a:t>
            </a:r>
            <a:br>
              <a:rPr lang="en-US" sz="1050" dirty="0"/>
            </a:br>
            <a:r>
              <a:rPr lang="en-US" sz="1050" dirty="0"/>
              <a:t>• Robust suite of ancillaries includes links and downloadable data to support activities, and additional readings and resources</a:t>
            </a:r>
            <a:endParaRPr lang="en-US" sz="1050" b="1" dirty="0"/>
          </a:p>
          <a:p>
            <a:endParaRPr lang="en-US" dirty="0"/>
          </a:p>
        </p:txBody>
      </p:sp>
      <p:sp>
        <p:nvSpPr>
          <p:cNvPr id="3" name="TextBox 2">
            <a:extLst>
              <a:ext uri="{FF2B5EF4-FFF2-40B4-BE49-F238E27FC236}">
                <a16:creationId xmlns:a16="http://schemas.microsoft.com/office/drawing/2014/main" id="{C1B67EEA-6CFC-4742-9DEF-CF1D824E49C8}"/>
              </a:ext>
            </a:extLst>
          </p:cNvPr>
          <p:cNvSpPr txBox="1"/>
          <p:nvPr/>
        </p:nvSpPr>
        <p:spPr>
          <a:xfrm>
            <a:off x="2213264" y="2961409"/>
            <a:ext cx="184731" cy="307777"/>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E041C1DF-4B2B-514A-B847-D0E0D9338DCD}"/>
              </a:ext>
            </a:extLst>
          </p:cNvPr>
          <p:cNvPicPr>
            <a:picLocks noChangeAspect="1"/>
          </p:cNvPicPr>
          <p:nvPr/>
        </p:nvPicPr>
        <p:blipFill>
          <a:blip r:embed="rId3"/>
          <a:stretch>
            <a:fillRect/>
          </a:stretch>
        </p:blipFill>
        <p:spPr>
          <a:xfrm>
            <a:off x="1393264" y="1708405"/>
            <a:ext cx="1945701" cy="2915551"/>
          </a:xfrm>
          <a:prstGeom prst="rect">
            <a:avLst/>
          </a:prstGeom>
        </p:spPr>
      </p:pic>
    </p:spTree>
    <p:extLst>
      <p:ext uri="{BB962C8B-B14F-4D97-AF65-F5344CB8AC3E}">
        <p14:creationId xmlns:p14="http://schemas.microsoft.com/office/powerpoint/2010/main" val="1140599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88F60F-D9C5-41D1-B65C-41C6D39AB3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
        <p:nvSpPr>
          <p:cNvPr id="4" name="Google Shape;274;p34">
            <a:extLst>
              <a:ext uri="{FF2B5EF4-FFF2-40B4-BE49-F238E27FC236}">
                <a16:creationId xmlns:a16="http://schemas.microsoft.com/office/drawing/2014/main" id="{D8530C33-2664-40A4-81F4-377C8EFE3A32}"/>
              </a:ext>
            </a:extLst>
          </p:cNvPr>
          <p:cNvSpPr txBox="1">
            <a:spLocks noGrp="1"/>
          </p:cNvSpPr>
          <p:nvPr>
            <p:ph type="title"/>
          </p:nvPr>
        </p:nvSpPr>
        <p:spPr>
          <a:xfrm>
            <a:off x="1160803" y="496614"/>
            <a:ext cx="6772065" cy="563400"/>
          </a:xfrm>
          <a:prstGeom prst="rect">
            <a:avLst/>
          </a:prstGeom>
        </p:spPr>
        <p:txBody>
          <a:bodyPr spcFirstLastPara="1" wrap="square" lIns="0" tIns="0" rIns="0" bIns="0" anchor="t" anchorCtr="0">
            <a:noAutofit/>
          </a:bodyPr>
          <a:lstStyle/>
          <a:p>
            <a:pPr>
              <a:lnSpc>
                <a:spcPct val="100000"/>
              </a:lnSpc>
            </a:pPr>
            <a:r>
              <a:rPr lang="en-US" sz="2800" dirty="0"/>
              <a:t>Evolutionary Intelligence</a:t>
            </a:r>
            <a:br>
              <a:rPr lang="en-US" sz="2800" dirty="0"/>
            </a:br>
            <a:r>
              <a:rPr lang="en-US" sz="2000" dirty="0"/>
              <a:t>How Technology Will Make Us Smarter</a:t>
            </a:r>
            <a:br>
              <a:rPr lang="en-US" sz="2400" dirty="0"/>
            </a:br>
            <a:r>
              <a:rPr lang="en-US" sz="1800" dirty="0">
                <a:solidFill>
                  <a:srgbClr val="03EAA3"/>
                </a:solidFill>
              </a:rPr>
              <a:t>By W. Russell Neuman</a:t>
            </a:r>
            <a:endParaRPr sz="1800" dirty="0"/>
          </a:p>
        </p:txBody>
      </p:sp>
      <p:sp>
        <p:nvSpPr>
          <p:cNvPr id="8" name="TextBox 7">
            <a:extLst>
              <a:ext uri="{FF2B5EF4-FFF2-40B4-BE49-F238E27FC236}">
                <a16:creationId xmlns:a16="http://schemas.microsoft.com/office/drawing/2014/main" id="{AEE690CB-F1C0-4546-8F18-B4FB7E009281}"/>
              </a:ext>
            </a:extLst>
          </p:cNvPr>
          <p:cNvSpPr txBox="1"/>
          <p:nvPr/>
        </p:nvSpPr>
        <p:spPr>
          <a:xfrm>
            <a:off x="3785191" y="1632541"/>
            <a:ext cx="4147677" cy="2462213"/>
          </a:xfrm>
          <a:prstGeom prst="rect">
            <a:avLst/>
          </a:prstGeom>
          <a:noFill/>
        </p:spPr>
        <p:txBody>
          <a:bodyPr wrap="square" rtlCol="0">
            <a:spAutoFit/>
          </a:bodyPr>
          <a:lstStyle/>
          <a:p>
            <a:r>
              <a:rPr lang="en-US" b="1" dirty="0"/>
              <a:t>A surprising vision of how human intelligence will coevolve with digital technology and revolutionize how we think and behave.</a:t>
            </a:r>
          </a:p>
          <a:p>
            <a:endParaRPr lang="en-US" b="1" dirty="0"/>
          </a:p>
          <a:p>
            <a:r>
              <a:rPr lang="en-US" b="1" dirty="0"/>
              <a:t>Evolutionary Intelligence demonstrates that our future depends on our ability to computationally compensate for the limitations of a human cognitive system that has only recently graduated from hunting and gathering.</a:t>
            </a:r>
          </a:p>
          <a:p>
            <a:endParaRPr lang="en-US" dirty="0"/>
          </a:p>
        </p:txBody>
      </p:sp>
      <p:pic>
        <p:nvPicPr>
          <p:cNvPr id="7" name="Picture 6">
            <a:extLst>
              <a:ext uri="{FF2B5EF4-FFF2-40B4-BE49-F238E27FC236}">
                <a16:creationId xmlns:a16="http://schemas.microsoft.com/office/drawing/2014/main" id="{69F2C93F-E7C2-DF47-AA83-C4038671B97B}"/>
              </a:ext>
            </a:extLst>
          </p:cNvPr>
          <p:cNvPicPr>
            <a:picLocks noChangeAspect="1"/>
          </p:cNvPicPr>
          <p:nvPr/>
        </p:nvPicPr>
        <p:blipFill>
          <a:blip r:embed="rId2"/>
          <a:stretch>
            <a:fillRect/>
          </a:stretch>
        </p:blipFill>
        <p:spPr>
          <a:xfrm>
            <a:off x="1160803" y="1718796"/>
            <a:ext cx="1945701" cy="2915551"/>
          </a:xfrm>
          <a:prstGeom prst="rect">
            <a:avLst/>
          </a:prstGeom>
        </p:spPr>
      </p:pic>
      <p:sp>
        <p:nvSpPr>
          <p:cNvPr id="2" name="TextBox 1">
            <a:extLst>
              <a:ext uri="{FF2B5EF4-FFF2-40B4-BE49-F238E27FC236}">
                <a16:creationId xmlns:a16="http://schemas.microsoft.com/office/drawing/2014/main" id="{8E78A9D6-ECBF-064A-84E0-B8F091618811}"/>
              </a:ext>
            </a:extLst>
          </p:cNvPr>
          <p:cNvSpPr txBox="1"/>
          <p:nvPr/>
        </p:nvSpPr>
        <p:spPr>
          <a:xfrm>
            <a:off x="7658100" y="4369777"/>
            <a:ext cx="1109599" cy="307777"/>
          </a:xfrm>
          <a:prstGeom prst="rect">
            <a:avLst/>
          </a:prstGeom>
          <a:noFill/>
        </p:spPr>
        <p:txBody>
          <a:bodyPr wrap="none" rtlCol="0">
            <a:spAutoFit/>
          </a:bodyPr>
          <a:lstStyle/>
          <a:p>
            <a:r>
              <a:rPr lang="en-US" dirty="0"/>
              <a:t>Technology</a:t>
            </a:r>
          </a:p>
        </p:txBody>
      </p:sp>
    </p:spTree>
    <p:extLst>
      <p:ext uri="{BB962C8B-B14F-4D97-AF65-F5344CB8AC3E}">
        <p14:creationId xmlns:p14="http://schemas.microsoft.com/office/powerpoint/2010/main" val="2393995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9"/>
          <p:cNvSpPr txBox="1">
            <a:spLocks noGrp="1"/>
          </p:cNvSpPr>
          <p:nvPr>
            <p:ph type="sldNum" idx="12"/>
          </p:nvPr>
        </p:nvSpPr>
        <p:spPr>
          <a:xfrm>
            <a:off x="8555168" y="4806024"/>
            <a:ext cx="311400" cy="1539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30</a:t>
            </a:fld>
            <a:endParaRPr/>
          </a:p>
        </p:txBody>
      </p:sp>
      <p:sp>
        <p:nvSpPr>
          <p:cNvPr id="229" name="Google Shape;229;p29"/>
          <p:cNvSpPr txBox="1">
            <a:spLocks noGrp="1"/>
          </p:cNvSpPr>
          <p:nvPr>
            <p:ph type="title"/>
          </p:nvPr>
        </p:nvSpPr>
        <p:spPr>
          <a:xfrm>
            <a:off x="1427035" y="467591"/>
            <a:ext cx="6836038" cy="696115"/>
          </a:xfrm>
          <a:prstGeom prst="rect">
            <a:avLst/>
          </a:prstGeom>
        </p:spPr>
        <p:txBody>
          <a:bodyPr spcFirstLastPara="1" wrap="square" lIns="0" tIns="0" rIns="0" bIns="0" anchor="t" anchorCtr="0">
            <a:noAutofit/>
          </a:bodyPr>
          <a:lstStyle/>
          <a:p>
            <a:pPr lvl="0">
              <a:lnSpc>
                <a:spcPct val="100000"/>
              </a:lnSpc>
            </a:pPr>
            <a:r>
              <a:rPr lang="en-US" sz="2800" dirty="0"/>
              <a:t>Computability and Complexity</a:t>
            </a:r>
            <a:br>
              <a:rPr lang="en-US" sz="2800" dirty="0"/>
            </a:br>
            <a:r>
              <a:rPr lang="en-US" sz="2000" dirty="0">
                <a:solidFill>
                  <a:srgbClr val="03EAA3"/>
                </a:solidFill>
              </a:rPr>
              <a:t>By </a:t>
            </a:r>
            <a:r>
              <a:rPr lang="en-US" sz="2000" dirty="0" err="1">
                <a:solidFill>
                  <a:srgbClr val="03EAA3"/>
                </a:solidFill>
              </a:rPr>
              <a:t>Hubie</a:t>
            </a:r>
            <a:r>
              <a:rPr lang="en-US" sz="2000" dirty="0">
                <a:solidFill>
                  <a:srgbClr val="03EAA3"/>
                </a:solidFill>
              </a:rPr>
              <a:t> Chen</a:t>
            </a:r>
            <a:endParaRPr sz="2000" dirty="0">
              <a:solidFill>
                <a:schemeClr val="accent1"/>
              </a:solidFill>
            </a:endParaRPr>
          </a:p>
        </p:txBody>
      </p:sp>
      <p:sp>
        <p:nvSpPr>
          <p:cNvPr id="230" name="Google Shape;230;p29"/>
          <p:cNvSpPr txBox="1"/>
          <p:nvPr/>
        </p:nvSpPr>
        <p:spPr>
          <a:xfrm>
            <a:off x="3706656" y="1708404"/>
            <a:ext cx="4180032" cy="2676559"/>
          </a:xfrm>
          <a:prstGeom prst="rect">
            <a:avLst/>
          </a:prstGeom>
          <a:noFill/>
          <a:ln>
            <a:noFill/>
          </a:ln>
        </p:spPr>
        <p:txBody>
          <a:bodyPr spcFirstLastPara="1" wrap="square" lIns="91425" tIns="91425" rIns="91425" bIns="91425" anchor="t" anchorCtr="0">
            <a:noAutofit/>
          </a:bodyPr>
          <a:lstStyle/>
          <a:p>
            <a:r>
              <a:rPr lang="en-US" b="1" dirty="0"/>
              <a:t>A clear, comprehensive, and rigorous introduction to the theory of computation.</a:t>
            </a:r>
          </a:p>
          <a:p>
            <a:endParaRPr lang="en-US" b="1" dirty="0"/>
          </a:p>
          <a:p>
            <a:pPr marL="285750" indent="-285750">
              <a:buFont typeface="Arial" panose="020B0604020202020204" pitchFamily="34" charset="0"/>
              <a:buChar char="•"/>
            </a:pPr>
            <a:r>
              <a:rPr lang="en-US" sz="1100" dirty="0"/>
              <a:t>Extensive exercises and diagrams enhance streamlined, student-friendly presentation of mathematically rigorous material</a:t>
            </a:r>
          </a:p>
          <a:p>
            <a:pPr marL="285750" indent="-285750">
              <a:buFont typeface="Arial" panose="020B0604020202020204" pitchFamily="34" charset="0"/>
              <a:buChar char="•"/>
            </a:pPr>
            <a:r>
              <a:rPr lang="en-US" sz="1100" dirty="0"/>
              <a:t>Includes thorough treatment of automata theory, computability theory, and complexity theory—including the P versus NP question and the theory of NP-completeness</a:t>
            </a:r>
          </a:p>
          <a:p>
            <a:pPr marL="285750" indent="-285750">
              <a:buFont typeface="Arial" panose="020B0604020202020204" pitchFamily="34" charset="0"/>
              <a:buChar char="•"/>
            </a:pPr>
            <a:r>
              <a:rPr lang="en-US" sz="1100" dirty="0"/>
              <a:t>Suitable for undergraduate and graduate students, researchers, and professionals</a:t>
            </a:r>
          </a:p>
        </p:txBody>
      </p:sp>
      <p:sp>
        <p:nvSpPr>
          <p:cNvPr id="3" name="TextBox 2">
            <a:extLst>
              <a:ext uri="{FF2B5EF4-FFF2-40B4-BE49-F238E27FC236}">
                <a16:creationId xmlns:a16="http://schemas.microsoft.com/office/drawing/2014/main" id="{C1B67EEA-6CFC-4742-9DEF-CF1D824E49C8}"/>
              </a:ext>
            </a:extLst>
          </p:cNvPr>
          <p:cNvSpPr txBox="1"/>
          <p:nvPr/>
        </p:nvSpPr>
        <p:spPr>
          <a:xfrm>
            <a:off x="2213264" y="2961409"/>
            <a:ext cx="184731" cy="307777"/>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E041C1DF-4B2B-514A-B847-D0E0D9338DCD}"/>
              </a:ext>
            </a:extLst>
          </p:cNvPr>
          <p:cNvPicPr>
            <a:picLocks noChangeAspect="1"/>
          </p:cNvPicPr>
          <p:nvPr/>
        </p:nvPicPr>
        <p:blipFill>
          <a:blip r:embed="rId3"/>
          <a:stretch>
            <a:fillRect/>
          </a:stretch>
        </p:blipFill>
        <p:spPr>
          <a:xfrm>
            <a:off x="1393264" y="1708405"/>
            <a:ext cx="1945701" cy="2915551"/>
          </a:xfrm>
          <a:prstGeom prst="rect">
            <a:avLst/>
          </a:prstGeom>
        </p:spPr>
      </p:pic>
    </p:spTree>
    <p:extLst>
      <p:ext uri="{BB962C8B-B14F-4D97-AF65-F5344CB8AC3E}">
        <p14:creationId xmlns:p14="http://schemas.microsoft.com/office/powerpoint/2010/main" val="4090128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D7FF88-B058-488B-877E-89C5162191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sp>
        <p:nvSpPr>
          <p:cNvPr id="4" name="Google Shape;407;p49">
            <a:extLst>
              <a:ext uri="{FF2B5EF4-FFF2-40B4-BE49-F238E27FC236}">
                <a16:creationId xmlns:a16="http://schemas.microsoft.com/office/drawing/2014/main" id="{FBEB15CE-8881-490E-BA22-D10DFCC67736}"/>
              </a:ext>
            </a:extLst>
          </p:cNvPr>
          <p:cNvSpPr txBox="1">
            <a:spLocks/>
          </p:cNvSpPr>
          <p:nvPr/>
        </p:nvSpPr>
        <p:spPr>
          <a:xfrm>
            <a:off x="1411430" y="3084282"/>
            <a:ext cx="6772065" cy="103799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b="1" dirty="0">
                <a:solidFill>
                  <a:schemeClr val="tx1"/>
                </a:solidFill>
              </a:rPr>
              <a:t>Pamela Quick</a:t>
            </a:r>
          </a:p>
          <a:p>
            <a:r>
              <a:rPr lang="en-US" sz="1600" b="1" dirty="0">
                <a:solidFill>
                  <a:schemeClr val="tx1"/>
                </a:solidFill>
              </a:rPr>
              <a:t>Subsidiary Rights Manager </a:t>
            </a:r>
          </a:p>
          <a:p>
            <a:r>
              <a:rPr lang="en-US" sz="1600" b="1" dirty="0">
                <a:solidFill>
                  <a:schemeClr val="tx1"/>
                </a:solidFill>
              </a:rPr>
              <a:t>The MIT Press</a:t>
            </a:r>
          </a:p>
          <a:p>
            <a:r>
              <a:rPr lang="en-US" sz="1600" b="1" dirty="0">
                <a:solidFill>
                  <a:schemeClr val="tx1"/>
                </a:solidFill>
              </a:rPr>
              <a:t>1 Broadway, 12</a:t>
            </a:r>
            <a:r>
              <a:rPr lang="en-US" sz="1600" b="1" baseline="30000" dirty="0">
                <a:solidFill>
                  <a:schemeClr val="tx1"/>
                </a:solidFill>
              </a:rPr>
              <a:t>th</a:t>
            </a:r>
            <a:r>
              <a:rPr lang="en-US" sz="1600" b="1" dirty="0">
                <a:solidFill>
                  <a:schemeClr val="tx1"/>
                </a:solidFill>
              </a:rPr>
              <a:t> Floor</a:t>
            </a:r>
          </a:p>
          <a:p>
            <a:r>
              <a:rPr lang="en-US" sz="1600" b="1" dirty="0">
                <a:solidFill>
                  <a:schemeClr val="tx1"/>
                </a:solidFill>
              </a:rPr>
              <a:t>Cambridge, MA 02142 USA</a:t>
            </a:r>
          </a:p>
          <a:p>
            <a:r>
              <a:rPr lang="en-US" sz="1600" b="1" dirty="0">
                <a:solidFill>
                  <a:schemeClr val="tx1"/>
                </a:solidFill>
                <a:hlinkClick r:id="rId2"/>
              </a:rPr>
              <a:t>quik@mit.edu</a:t>
            </a:r>
            <a:endParaRPr lang="en-US" sz="1600" b="1" dirty="0">
              <a:solidFill>
                <a:schemeClr val="tx1"/>
              </a:solidFill>
            </a:endParaRPr>
          </a:p>
          <a:p>
            <a:r>
              <a:rPr lang="en-US" sz="1600" b="1" dirty="0">
                <a:solidFill>
                  <a:schemeClr val="tx1"/>
                </a:solidFill>
              </a:rPr>
              <a:t>		</a:t>
            </a:r>
            <a:endParaRPr lang="en-US" sz="1600" dirty="0"/>
          </a:p>
          <a:p>
            <a:endParaRPr lang="en-US" sz="1300" dirty="0"/>
          </a:p>
          <a:p>
            <a:endParaRPr lang="en-US" dirty="0"/>
          </a:p>
        </p:txBody>
      </p:sp>
      <p:sp>
        <p:nvSpPr>
          <p:cNvPr id="5" name="Google Shape;274;p34">
            <a:extLst>
              <a:ext uri="{FF2B5EF4-FFF2-40B4-BE49-F238E27FC236}">
                <a16:creationId xmlns:a16="http://schemas.microsoft.com/office/drawing/2014/main" id="{1E884C7F-E322-4FD4-9142-465A3F72C64A}"/>
              </a:ext>
            </a:extLst>
          </p:cNvPr>
          <p:cNvSpPr txBox="1">
            <a:spLocks noGrp="1"/>
          </p:cNvSpPr>
          <p:nvPr>
            <p:ph type="title"/>
          </p:nvPr>
        </p:nvSpPr>
        <p:spPr>
          <a:xfrm>
            <a:off x="1411430" y="591462"/>
            <a:ext cx="6772065" cy="563400"/>
          </a:xfrm>
          <a:prstGeom prst="rect">
            <a:avLst/>
          </a:prstGeom>
        </p:spPr>
        <p:txBody>
          <a:bodyPr spcFirstLastPara="1" wrap="square" lIns="0" tIns="0" rIns="0" bIns="0" anchor="t" anchorCtr="0">
            <a:noAutofit/>
          </a:bodyPr>
          <a:lstStyle/>
          <a:p>
            <a:pPr lvl="0">
              <a:lnSpc>
                <a:spcPct val="100000"/>
              </a:lnSpc>
            </a:pPr>
            <a:br>
              <a:rPr lang="en-US" sz="1800" dirty="0"/>
            </a:br>
            <a:br>
              <a:rPr lang="en-US" sz="1800" dirty="0"/>
            </a:br>
            <a:r>
              <a:rPr lang="en-US" sz="1800" dirty="0"/>
              <a:t>THE MIT PRESS</a:t>
            </a:r>
            <a:br>
              <a:rPr lang="en-US" sz="1000" dirty="0"/>
            </a:br>
            <a:br>
              <a:rPr lang="en-US" sz="200" dirty="0"/>
            </a:br>
            <a:br>
              <a:rPr lang="en-US" sz="200" dirty="0"/>
            </a:br>
            <a:r>
              <a:rPr lang="en-US" sz="1400" dirty="0">
                <a:solidFill>
                  <a:schemeClr val="tx1"/>
                </a:solidFill>
              </a:rPr>
              <a:t>Instagram:</a:t>
            </a:r>
            <a:r>
              <a:rPr lang="en-US" sz="1400" dirty="0">
                <a:solidFill>
                  <a:srgbClr val="03EAA3"/>
                </a:solidFill>
              </a:rPr>
              <a:t>   </a:t>
            </a:r>
            <a:r>
              <a:rPr lang="en-US" sz="1400" b="0" dirty="0">
                <a:solidFill>
                  <a:schemeClr val="accent3">
                    <a:lumMod val="60000"/>
                    <a:lumOff val="40000"/>
                  </a:schemeClr>
                </a:solidFill>
              </a:rPr>
              <a:t>@mitpress</a:t>
            </a:r>
            <a:br>
              <a:rPr lang="en-US" sz="1400" dirty="0">
                <a:solidFill>
                  <a:srgbClr val="03EAA3"/>
                </a:solidFill>
              </a:rPr>
            </a:br>
            <a:r>
              <a:rPr lang="en-US" sz="1400" dirty="0">
                <a:solidFill>
                  <a:schemeClr val="tx1"/>
                </a:solidFill>
              </a:rPr>
              <a:t>Facebook:</a:t>
            </a:r>
            <a:r>
              <a:rPr lang="en-US" sz="1400" dirty="0">
                <a:solidFill>
                  <a:srgbClr val="03EAA3"/>
                </a:solidFill>
              </a:rPr>
              <a:t>   </a:t>
            </a:r>
            <a:r>
              <a:rPr lang="en-US" sz="1400" b="0" dirty="0">
                <a:solidFill>
                  <a:schemeClr val="accent3">
                    <a:lumMod val="60000"/>
                    <a:lumOff val="40000"/>
                  </a:schemeClr>
                </a:solidFill>
              </a:rPr>
              <a:t>@mitpress</a:t>
            </a:r>
            <a:br>
              <a:rPr lang="en-US" sz="1400" dirty="0">
                <a:solidFill>
                  <a:srgbClr val="03EAA3"/>
                </a:solidFill>
              </a:rPr>
            </a:br>
            <a:r>
              <a:rPr lang="en-US" sz="1400" dirty="0">
                <a:solidFill>
                  <a:schemeClr val="tx1"/>
                </a:solidFill>
              </a:rPr>
              <a:t>Twitter:</a:t>
            </a:r>
            <a:r>
              <a:rPr lang="en-US" sz="1400" dirty="0">
                <a:solidFill>
                  <a:srgbClr val="03EAA3"/>
                </a:solidFill>
              </a:rPr>
              <a:t> 	   </a:t>
            </a:r>
            <a:r>
              <a:rPr lang="en-US" sz="1400" b="0" dirty="0">
                <a:solidFill>
                  <a:schemeClr val="accent3">
                    <a:lumMod val="60000"/>
                    <a:lumOff val="40000"/>
                  </a:schemeClr>
                </a:solidFill>
              </a:rPr>
              <a:t>@mitpress</a:t>
            </a:r>
            <a:br>
              <a:rPr lang="en-US" sz="1400" dirty="0">
                <a:solidFill>
                  <a:srgbClr val="03EAA3"/>
                </a:solidFill>
              </a:rPr>
            </a:br>
            <a:r>
              <a:rPr lang="en-US" sz="1400" dirty="0">
                <a:solidFill>
                  <a:schemeClr val="tx1"/>
                </a:solidFill>
              </a:rPr>
              <a:t>Website:</a:t>
            </a:r>
            <a:r>
              <a:rPr lang="en-US" sz="1400" dirty="0">
                <a:solidFill>
                  <a:srgbClr val="03EAA3"/>
                </a:solidFill>
              </a:rPr>
              <a:t>       </a:t>
            </a:r>
            <a:r>
              <a:rPr lang="en-US" sz="1400" b="0" dirty="0">
                <a:solidFill>
                  <a:schemeClr val="accent3">
                    <a:lumMod val="60000"/>
                    <a:lumOff val="40000"/>
                  </a:schemeClr>
                </a:solidFill>
                <a:hlinkClick r:id="rId3">
                  <a:extLst>
                    <a:ext uri="{A12FA001-AC4F-418D-AE19-62706E023703}">
                      <ahyp:hlinkClr xmlns:ahyp="http://schemas.microsoft.com/office/drawing/2018/hyperlinkcolor" val="tx"/>
                    </a:ext>
                  </a:extLst>
                </a:hlinkClick>
              </a:rPr>
              <a:t>www.mitpress.mit.edu</a:t>
            </a:r>
            <a:br>
              <a:rPr lang="en-US" sz="1400" dirty="0">
                <a:solidFill>
                  <a:srgbClr val="03EAA3"/>
                </a:solidFill>
              </a:rPr>
            </a:br>
            <a:r>
              <a:rPr lang="en-US" sz="1400" dirty="0">
                <a:solidFill>
                  <a:schemeClr val="tx1"/>
                </a:solidFill>
              </a:rPr>
              <a:t>The Reader: </a:t>
            </a:r>
            <a:r>
              <a:rPr lang="en-US" sz="1400" b="0" dirty="0">
                <a:solidFill>
                  <a:schemeClr val="accent3">
                    <a:lumMod val="60000"/>
                    <a:lumOff val="40000"/>
                  </a:schemeClr>
                </a:solidFill>
                <a:hlinkClick r:id="rId4">
                  <a:extLst>
                    <a:ext uri="{A12FA001-AC4F-418D-AE19-62706E023703}">
                      <ahyp:hlinkClr xmlns:ahyp="http://schemas.microsoft.com/office/drawing/2018/hyperlinkcolor" val="tx"/>
                    </a:ext>
                  </a:extLst>
                </a:hlinkClick>
              </a:rPr>
              <a:t>www.thereader.mitpress.mit.edu</a:t>
            </a:r>
            <a:endParaRPr sz="1600" dirty="0"/>
          </a:p>
        </p:txBody>
      </p:sp>
      <p:pic>
        <p:nvPicPr>
          <p:cNvPr id="6" name="Picture 5">
            <a:extLst>
              <a:ext uri="{FF2B5EF4-FFF2-40B4-BE49-F238E27FC236}">
                <a16:creationId xmlns:a16="http://schemas.microsoft.com/office/drawing/2014/main" id="{5FE3AE8F-73B9-4A99-B640-71C6153BCAA3}"/>
              </a:ext>
            </a:extLst>
          </p:cNvPr>
          <p:cNvPicPr>
            <a:picLocks noChangeAspect="1"/>
          </p:cNvPicPr>
          <p:nvPr/>
        </p:nvPicPr>
        <p:blipFill>
          <a:blip r:embed="rId5"/>
          <a:stretch>
            <a:fillRect/>
          </a:stretch>
        </p:blipFill>
        <p:spPr>
          <a:xfrm>
            <a:off x="5943798" y="860403"/>
            <a:ext cx="1788772" cy="2223879"/>
          </a:xfrm>
          <a:prstGeom prst="rect">
            <a:avLst/>
          </a:prstGeom>
        </p:spPr>
      </p:pic>
    </p:spTree>
    <p:extLst>
      <p:ext uri="{BB962C8B-B14F-4D97-AF65-F5344CB8AC3E}">
        <p14:creationId xmlns:p14="http://schemas.microsoft.com/office/powerpoint/2010/main" val="3316715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88F60F-D9C5-41D1-B65C-41C6D39AB3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
        <p:nvSpPr>
          <p:cNvPr id="4" name="Google Shape;274;p34">
            <a:extLst>
              <a:ext uri="{FF2B5EF4-FFF2-40B4-BE49-F238E27FC236}">
                <a16:creationId xmlns:a16="http://schemas.microsoft.com/office/drawing/2014/main" id="{D8530C33-2664-40A4-81F4-377C8EFE3A32}"/>
              </a:ext>
            </a:extLst>
          </p:cNvPr>
          <p:cNvSpPr txBox="1">
            <a:spLocks noGrp="1"/>
          </p:cNvSpPr>
          <p:nvPr>
            <p:ph type="title"/>
          </p:nvPr>
        </p:nvSpPr>
        <p:spPr>
          <a:xfrm>
            <a:off x="1160803" y="496614"/>
            <a:ext cx="6772065" cy="563400"/>
          </a:xfrm>
          <a:prstGeom prst="rect">
            <a:avLst/>
          </a:prstGeom>
        </p:spPr>
        <p:txBody>
          <a:bodyPr spcFirstLastPara="1" wrap="square" lIns="0" tIns="0" rIns="0" bIns="0" anchor="t" anchorCtr="0">
            <a:noAutofit/>
          </a:bodyPr>
          <a:lstStyle/>
          <a:p>
            <a:pPr>
              <a:lnSpc>
                <a:spcPct val="100000"/>
              </a:lnSpc>
            </a:pPr>
            <a:r>
              <a:rPr lang="en-US" sz="2800" dirty="0"/>
              <a:t>Diversity Dividend</a:t>
            </a:r>
            <a:br>
              <a:rPr lang="en-US" sz="1800" dirty="0"/>
            </a:br>
            <a:r>
              <a:rPr lang="en-US" sz="1800" dirty="0">
                <a:solidFill>
                  <a:srgbClr val="03EAA3"/>
                </a:solidFill>
              </a:rPr>
              <a:t>By Paola Cecchi-</a:t>
            </a:r>
            <a:r>
              <a:rPr lang="en-US" sz="1800" dirty="0" err="1">
                <a:solidFill>
                  <a:srgbClr val="03EAA3"/>
                </a:solidFill>
              </a:rPr>
              <a:t>Dimeglio</a:t>
            </a:r>
            <a:br>
              <a:rPr lang="en-US" sz="2400" dirty="0"/>
            </a:br>
            <a:endParaRPr sz="1600" dirty="0"/>
          </a:p>
        </p:txBody>
      </p:sp>
      <p:sp>
        <p:nvSpPr>
          <p:cNvPr id="2" name="TextBox 1">
            <a:extLst>
              <a:ext uri="{FF2B5EF4-FFF2-40B4-BE49-F238E27FC236}">
                <a16:creationId xmlns:a16="http://schemas.microsoft.com/office/drawing/2014/main" id="{83DE95D7-9B76-424F-9BFC-CC81B95D4E56}"/>
              </a:ext>
            </a:extLst>
          </p:cNvPr>
          <p:cNvSpPr txBox="1"/>
          <p:nvPr/>
        </p:nvSpPr>
        <p:spPr>
          <a:xfrm>
            <a:off x="3746045" y="1402774"/>
            <a:ext cx="4041352" cy="2031325"/>
          </a:xfrm>
          <a:prstGeom prst="rect">
            <a:avLst/>
          </a:prstGeom>
          <a:noFill/>
        </p:spPr>
        <p:txBody>
          <a:bodyPr wrap="square" rtlCol="0">
            <a:spAutoFit/>
          </a:bodyPr>
          <a:lstStyle/>
          <a:p>
            <a:r>
              <a:rPr lang="en-US" b="1" dirty="0"/>
              <a:t>Paola Cecchi-</a:t>
            </a:r>
            <a:r>
              <a:rPr lang="en-US" b="1" dirty="0" err="1"/>
              <a:t>Dimeglio</a:t>
            </a:r>
            <a:r>
              <a:rPr lang="en-US" b="1" dirty="0"/>
              <a:t> offers a fresh, detailed look at just how to realize gender and racial equity along the company-employee pathway—from attracting and interviewing applicants to onboarding, promoting, and sustaining hires—and how to remove systemic barriers at the organizational level that prevent women and underrepresented groups from advancing.</a:t>
            </a:r>
          </a:p>
        </p:txBody>
      </p:sp>
      <p:pic>
        <p:nvPicPr>
          <p:cNvPr id="6" name="Picture 5">
            <a:extLst>
              <a:ext uri="{FF2B5EF4-FFF2-40B4-BE49-F238E27FC236}">
                <a16:creationId xmlns:a16="http://schemas.microsoft.com/office/drawing/2014/main" id="{AF04549C-B05C-9843-B759-2514BE3FCFE8}"/>
              </a:ext>
            </a:extLst>
          </p:cNvPr>
          <p:cNvPicPr>
            <a:picLocks noChangeAspect="1"/>
          </p:cNvPicPr>
          <p:nvPr/>
        </p:nvPicPr>
        <p:blipFill>
          <a:blip r:embed="rId2"/>
          <a:stretch>
            <a:fillRect/>
          </a:stretch>
        </p:blipFill>
        <p:spPr>
          <a:xfrm>
            <a:off x="1160803" y="1402774"/>
            <a:ext cx="2108415" cy="3034144"/>
          </a:xfrm>
          <a:prstGeom prst="rect">
            <a:avLst/>
          </a:prstGeom>
        </p:spPr>
      </p:pic>
      <p:sp>
        <p:nvSpPr>
          <p:cNvPr id="5" name="TextBox 4">
            <a:extLst>
              <a:ext uri="{FF2B5EF4-FFF2-40B4-BE49-F238E27FC236}">
                <a16:creationId xmlns:a16="http://schemas.microsoft.com/office/drawing/2014/main" id="{595944FF-C4A4-2B45-AD42-091B847EBECD}"/>
              </a:ext>
            </a:extLst>
          </p:cNvPr>
          <p:cNvSpPr txBox="1"/>
          <p:nvPr/>
        </p:nvSpPr>
        <p:spPr>
          <a:xfrm>
            <a:off x="7130563" y="4167554"/>
            <a:ext cx="1116622" cy="307777"/>
          </a:xfrm>
          <a:prstGeom prst="rect">
            <a:avLst/>
          </a:prstGeom>
          <a:noFill/>
        </p:spPr>
        <p:txBody>
          <a:bodyPr wrap="square" rtlCol="0">
            <a:spAutoFit/>
          </a:bodyPr>
          <a:lstStyle/>
          <a:p>
            <a:r>
              <a:rPr lang="en-US" dirty="0"/>
              <a:t>Business</a:t>
            </a:r>
          </a:p>
        </p:txBody>
      </p:sp>
    </p:spTree>
    <p:extLst>
      <p:ext uri="{BB962C8B-B14F-4D97-AF65-F5344CB8AC3E}">
        <p14:creationId xmlns:p14="http://schemas.microsoft.com/office/powerpoint/2010/main" val="3550204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88F60F-D9C5-41D1-B65C-41C6D39AB3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4" name="Google Shape;274;p34">
            <a:extLst>
              <a:ext uri="{FF2B5EF4-FFF2-40B4-BE49-F238E27FC236}">
                <a16:creationId xmlns:a16="http://schemas.microsoft.com/office/drawing/2014/main" id="{D8530C33-2664-40A4-81F4-377C8EFE3A32}"/>
              </a:ext>
            </a:extLst>
          </p:cNvPr>
          <p:cNvSpPr txBox="1">
            <a:spLocks noGrp="1"/>
          </p:cNvSpPr>
          <p:nvPr>
            <p:ph type="title"/>
          </p:nvPr>
        </p:nvSpPr>
        <p:spPr>
          <a:xfrm>
            <a:off x="1160803" y="496614"/>
            <a:ext cx="6772065" cy="563400"/>
          </a:xfrm>
          <a:prstGeom prst="rect">
            <a:avLst/>
          </a:prstGeom>
        </p:spPr>
        <p:txBody>
          <a:bodyPr spcFirstLastPara="1" wrap="square" lIns="0" tIns="0" rIns="0" bIns="0" anchor="t" anchorCtr="0">
            <a:noAutofit/>
          </a:bodyPr>
          <a:lstStyle/>
          <a:p>
            <a:pPr>
              <a:lnSpc>
                <a:spcPct val="100000"/>
              </a:lnSpc>
            </a:pPr>
            <a:r>
              <a:rPr lang="en-US" sz="2800" dirty="0"/>
              <a:t>Code to Joy</a:t>
            </a:r>
            <a:br>
              <a:rPr lang="en-US" sz="2800" dirty="0"/>
            </a:br>
            <a:r>
              <a:rPr lang="en-US" sz="2000" dirty="0"/>
              <a:t>Why Everyone Should Learn a Little Programming</a:t>
            </a:r>
            <a:br>
              <a:rPr lang="en-US" sz="2400" dirty="0"/>
            </a:br>
            <a:r>
              <a:rPr lang="en-US" sz="1800" dirty="0">
                <a:solidFill>
                  <a:srgbClr val="03EAA3"/>
                </a:solidFill>
              </a:rPr>
              <a:t>By Michael L. Littman</a:t>
            </a:r>
            <a:endParaRPr sz="1800" dirty="0"/>
          </a:p>
        </p:txBody>
      </p:sp>
      <p:sp>
        <p:nvSpPr>
          <p:cNvPr id="8" name="TextBox 7">
            <a:extLst>
              <a:ext uri="{FF2B5EF4-FFF2-40B4-BE49-F238E27FC236}">
                <a16:creationId xmlns:a16="http://schemas.microsoft.com/office/drawing/2014/main" id="{AEE690CB-F1C0-4546-8F18-B4FB7E009281}"/>
              </a:ext>
            </a:extLst>
          </p:cNvPr>
          <p:cNvSpPr txBox="1"/>
          <p:nvPr/>
        </p:nvSpPr>
        <p:spPr>
          <a:xfrm>
            <a:off x="3785191" y="1632541"/>
            <a:ext cx="4147677" cy="2031325"/>
          </a:xfrm>
          <a:prstGeom prst="rect">
            <a:avLst/>
          </a:prstGeom>
          <a:noFill/>
        </p:spPr>
        <p:txBody>
          <a:bodyPr wrap="square" rtlCol="0">
            <a:spAutoFit/>
          </a:bodyPr>
          <a:lstStyle/>
          <a:p>
            <a:r>
              <a:rPr lang="en-US" b="1" dirty="0"/>
              <a:t>In this informative, accessible, and very funny book, Michael L. Littman inspires readers to learn how to tell machines what to do for us.</a:t>
            </a:r>
          </a:p>
          <a:p>
            <a:endParaRPr lang="en-US" b="1" dirty="0"/>
          </a:p>
          <a:p>
            <a:r>
              <a:rPr lang="en-US" b="1" dirty="0"/>
              <a:t>Rather than give in to the fear that computers will steal our jobs, spy on us, control what we buy and whom we vote for, we can improve our relationship with them just by learning basic programming skills.</a:t>
            </a:r>
          </a:p>
        </p:txBody>
      </p:sp>
      <p:pic>
        <p:nvPicPr>
          <p:cNvPr id="7" name="Picture 6">
            <a:extLst>
              <a:ext uri="{FF2B5EF4-FFF2-40B4-BE49-F238E27FC236}">
                <a16:creationId xmlns:a16="http://schemas.microsoft.com/office/drawing/2014/main" id="{69F2C93F-E7C2-DF47-AA83-C4038671B97B}"/>
              </a:ext>
            </a:extLst>
          </p:cNvPr>
          <p:cNvPicPr>
            <a:picLocks noChangeAspect="1"/>
          </p:cNvPicPr>
          <p:nvPr/>
        </p:nvPicPr>
        <p:blipFill>
          <a:blip r:embed="rId2"/>
          <a:stretch>
            <a:fillRect/>
          </a:stretch>
        </p:blipFill>
        <p:spPr>
          <a:xfrm>
            <a:off x="1160803" y="1718796"/>
            <a:ext cx="1945701" cy="2915551"/>
          </a:xfrm>
          <a:prstGeom prst="rect">
            <a:avLst/>
          </a:prstGeom>
        </p:spPr>
      </p:pic>
      <p:sp>
        <p:nvSpPr>
          <p:cNvPr id="2" name="TextBox 1">
            <a:extLst>
              <a:ext uri="{FF2B5EF4-FFF2-40B4-BE49-F238E27FC236}">
                <a16:creationId xmlns:a16="http://schemas.microsoft.com/office/drawing/2014/main" id="{8E78A9D6-ECBF-064A-84E0-B8F091618811}"/>
              </a:ext>
            </a:extLst>
          </p:cNvPr>
          <p:cNvSpPr txBox="1"/>
          <p:nvPr/>
        </p:nvSpPr>
        <p:spPr>
          <a:xfrm>
            <a:off x="7658100" y="4369777"/>
            <a:ext cx="1109599" cy="307777"/>
          </a:xfrm>
          <a:prstGeom prst="rect">
            <a:avLst/>
          </a:prstGeom>
          <a:noFill/>
        </p:spPr>
        <p:txBody>
          <a:bodyPr wrap="none" rtlCol="0">
            <a:spAutoFit/>
          </a:bodyPr>
          <a:lstStyle/>
          <a:p>
            <a:r>
              <a:rPr lang="en-US" dirty="0"/>
              <a:t>Technology</a:t>
            </a:r>
          </a:p>
        </p:txBody>
      </p:sp>
    </p:spTree>
    <p:extLst>
      <p:ext uri="{BB962C8B-B14F-4D97-AF65-F5344CB8AC3E}">
        <p14:creationId xmlns:p14="http://schemas.microsoft.com/office/powerpoint/2010/main" val="1973321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88F60F-D9C5-41D1-B65C-41C6D39AB3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4" name="Google Shape;274;p34">
            <a:extLst>
              <a:ext uri="{FF2B5EF4-FFF2-40B4-BE49-F238E27FC236}">
                <a16:creationId xmlns:a16="http://schemas.microsoft.com/office/drawing/2014/main" id="{D8530C33-2664-40A4-81F4-377C8EFE3A32}"/>
              </a:ext>
            </a:extLst>
          </p:cNvPr>
          <p:cNvSpPr txBox="1">
            <a:spLocks noGrp="1"/>
          </p:cNvSpPr>
          <p:nvPr>
            <p:ph type="title"/>
          </p:nvPr>
        </p:nvSpPr>
        <p:spPr>
          <a:xfrm>
            <a:off x="1160803" y="496614"/>
            <a:ext cx="6772065" cy="563400"/>
          </a:xfrm>
          <a:prstGeom prst="rect">
            <a:avLst/>
          </a:prstGeom>
        </p:spPr>
        <p:txBody>
          <a:bodyPr spcFirstLastPara="1" wrap="square" lIns="0" tIns="0" rIns="0" bIns="0" anchor="t" anchorCtr="0">
            <a:noAutofit/>
          </a:bodyPr>
          <a:lstStyle/>
          <a:p>
            <a:pPr>
              <a:lnSpc>
                <a:spcPct val="100000"/>
              </a:lnSpc>
            </a:pPr>
            <a:r>
              <a:rPr lang="en-US" sz="2800" dirty="0"/>
              <a:t>Defending Animals</a:t>
            </a:r>
            <a:br>
              <a:rPr lang="en-US" sz="2800" dirty="0"/>
            </a:br>
            <a:r>
              <a:rPr lang="en-US" sz="2000" dirty="0"/>
              <a:t>Finding Hope on the Front Lines of Animal Protection</a:t>
            </a:r>
            <a:br>
              <a:rPr lang="en-US" sz="1800" dirty="0"/>
            </a:br>
            <a:r>
              <a:rPr lang="en-US" sz="1800" dirty="0">
                <a:solidFill>
                  <a:srgbClr val="03EAA3"/>
                </a:solidFill>
              </a:rPr>
              <a:t>By Kendra Coulter</a:t>
            </a:r>
            <a:br>
              <a:rPr lang="en-US" sz="2400" dirty="0"/>
            </a:br>
            <a:endParaRPr sz="1600" dirty="0"/>
          </a:p>
        </p:txBody>
      </p:sp>
      <p:sp>
        <p:nvSpPr>
          <p:cNvPr id="2" name="TextBox 1">
            <a:extLst>
              <a:ext uri="{FF2B5EF4-FFF2-40B4-BE49-F238E27FC236}">
                <a16:creationId xmlns:a16="http://schemas.microsoft.com/office/drawing/2014/main" id="{83DE95D7-9B76-424F-9BFC-CC81B95D4E56}"/>
              </a:ext>
            </a:extLst>
          </p:cNvPr>
          <p:cNvSpPr txBox="1"/>
          <p:nvPr/>
        </p:nvSpPr>
        <p:spPr>
          <a:xfrm>
            <a:off x="3652527" y="1614039"/>
            <a:ext cx="4041352" cy="1815882"/>
          </a:xfrm>
          <a:prstGeom prst="rect">
            <a:avLst/>
          </a:prstGeom>
          <a:noFill/>
        </p:spPr>
        <p:txBody>
          <a:bodyPr wrap="square" rtlCol="0">
            <a:spAutoFit/>
          </a:bodyPr>
          <a:lstStyle/>
          <a:p>
            <a:r>
              <a:rPr lang="en-US" b="1" dirty="0"/>
              <a:t>Defending Animals is a gritty and moving portrait of the real work of animal protection that takes place in communities, courtrooms, and boardrooms. </a:t>
            </a:r>
          </a:p>
          <a:p>
            <a:endParaRPr lang="en-US" b="1" dirty="0"/>
          </a:p>
          <a:p>
            <a:r>
              <a:rPr lang="en-US" b="1" dirty="0"/>
              <a:t>An in-depth look at the urgent struggle to protect animals from harm, cruelty, injustice, extinction, and their greatest threat—us.</a:t>
            </a:r>
          </a:p>
        </p:txBody>
      </p:sp>
      <p:pic>
        <p:nvPicPr>
          <p:cNvPr id="7" name="Picture 6">
            <a:extLst>
              <a:ext uri="{FF2B5EF4-FFF2-40B4-BE49-F238E27FC236}">
                <a16:creationId xmlns:a16="http://schemas.microsoft.com/office/drawing/2014/main" id="{29920A76-EEB6-8C44-8908-F755E9B458F3}"/>
              </a:ext>
            </a:extLst>
          </p:cNvPr>
          <p:cNvPicPr>
            <a:picLocks noChangeAspect="1"/>
          </p:cNvPicPr>
          <p:nvPr/>
        </p:nvPicPr>
        <p:blipFill>
          <a:blip r:embed="rId2"/>
          <a:stretch>
            <a:fillRect/>
          </a:stretch>
        </p:blipFill>
        <p:spPr>
          <a:xfrm>
            <a:off x="1160804" y="1614039"/>
            <a:ext cx="2185070" cy="3009916"/>
          </a:xfrm>
          <a:prstGeom prst="rect">
            <a:avLst/>
          </a:prstGeom>
        </p:spPr>
      </p:pic>
      <p:sp>
        <p:nvSpPr>
          <p:cNvPr id="5" name="TextBox 4">
            <a:extLst>
              <a:ext uri="{FF2B5EF4-FFF2-40B4-BE49-F238E27FC236}">
                <a16:creationId xmlns:a16="http://schemas.microsoft.com/office/drawing/2014/main" id="{15D57371-746E-5E42-ABE9-6587367B9A3F}"/>
              </a:ext>
            </a:extLst>
          </p:cNvPr>
          <p:cNvSpPr txBox="1"/>
          <p:nvPr/>
        </p:nvSpPr>
        <p:spPr>
          <a:xfrm>
            <a:off x="7482254" y="4246685"/>
            <a:ext cx="1501947" cy="307777"/>
          </a:xfrm>
          <a:prstGeom prst="rect">
            <a:avLst/>
          </a:prstGeom>
          <a:noFill/>
        </p:spPr>
        <p:txBody>
          <a:bodyPr wrap="square" rtlCol="0">
            <a:spAutoFit/>
          </a:bodyPr>
          <a:lstStyle/>
          <a:p>
            <a:r>
              <a:rPr lang="en-US" dirty="0"/>
              <a:t>Social Science</a:t>
            </a:r>
          </a:p>
        </p:txBody>
      </p:sp>
    </p:spTree>
    <p:extLst>
      <p:ext uri="{BB962C8B-B14F-4D97-AF65-F5344CB8AC3E}">
        <p14:creationId xmlns:p14="http://schemas.microsoft.com/office/powerpoint/2010/main" val="2325385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88F60F-D9C5-41D1-B65C-41C6D39AB3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4" name="Google Shape;274;p34">
            <a:extLst>
              <a:ext uri="{FF2B5EF4-FFF2-40B4-BE49-F238E27FC236}">
                <a16:creationId xmlns:a16="http://schemas.microsoft.com/office/drawing/2014/main" id="{D8530C33-2664-40A4-81F4-377C8EFE3A32}"/>
              </a:ext>
            </a:extLst>
          </p:cNvPr>
          <p:cNvSpPr txBox="1">
            <a:spLocks noGrp="1"/>
          </p:cNvSpPr>
          <p:nvPr>
            <p:ph type="title"/>
          </p:nvPr>
        </p:nvSpPr>
        <p:spPr>
          <a:xfrm>
            <a:off x="1160803" y="496614"/>
            <a:ext cx="6772065" cy="563400"/>
          </a:xfrm>
          <a:prstGeom prst="rect">
            <a:avLst/>
          </a:prstGeom>
        </p:spPr>
        <p:txBody>
          <a:bodyPr spcFirstLastPara="1" wrap="square" lIns="0" tIns="0" rIns="0" bIns="0" anchor="t" anchorCtr="0">
            <a:noAutofit/>
          </a:bodyPr>
          <a:lstStyle/>
          <a:p>
            <a:pPr>
              <a:lnSpc>
                <a:spcPct val="100000"/>
              </a:lnSpc>
            </a:pPr>
            <a:r>
              <a:rPr lang="en-US" sz="2800" dirty="0"/>
              <a:t>Our Ancient Lakes</a:t>
            </a:r>
            <a:br>
              <a:rPr lang="en-US" sz="2800" dirty="0"/>
            </a:br>
            <a:r>
              <a:rPr lang="en-US" sz="2000" dirty="0"/>
              <a:t>A Natural History</a:t>
            </a:r>
            <a:br>
              <a:rPr lang="en-US" sz="2400" dirty="0"/>
            </a:br>
            <a:r>
              <a:rPr lang="en-US" sz="1800" dirty="0">
                <a:solidFill>
                  <a:srgbClr val="03EAA3"/>
                </a:solidFill>
              </a:rPr>
              <a:t>By Jeffrey McKinnon</a:t>
            </a:r>
            <a:endParaRPr sz="1800" dirty="0"/>
          </a:p>
        </p:txBody>
      </p:sp>
      <p:sp>
        <p:nvSpPr>
          <p:cNvPr id="8" name="TextBox 7">
            <a:extLst>
              <a:ext uri="{FF2B5EF4-FFF2-40B4-BE49-F238E27FC236}">
                <a16:creationId xmlns:a16="http://schemas.microsoft.com/office/drawing/2014/main" id="{AEE690CB-F1C0-4546-8F18-B4FB7E009281}"/>
              </a:ext>
            </a:extLst>
          </p:cNvPr>
          <p:cNvSpPr txBox="1"/>
          <p:nvPr/>
        </p:nvSpPr>
        <p:spPr>
          <a:xfrm>
            <a:off x="3785191" y="1632541"/>
            <a:ext cx="4147677" cy="1169551"/>
          </a:xfrm>
          <a:prstGeom prst="rect">
            <a:avLst/>
          </a:prstGeom>
          <a:noFill/>
        </p:spPr>
        <p:txBody>
          <a:bodyPr wrap="square" rtlCol="0">
            <a:spAutoFit/>
          </a:bodyPr>
          <a:lstStyle/>
          <a:p>
            <a:r>
              <a:rPr lang="en-US" b="1" dirty="0"/>
              <a:t>The unexpected diversity, beauty, and strangeness of life in ancient lakes—some millions of years old—and the remarkable insights the lakes are yielding about the causes of biodiversity</a:t>
            </a:r>
            <a:r>
              <a:rPr lang="en-US" dirty="0"/>
              <a:t>.</a:t>
            </a:r>
          </a:p>
        </p:txBody>
      </p:sp>
      <p:pic>
        <p:nvPicPr>
          <p:cNvPr id="7" name="Picture 6">
            <a:extLst>
              <a:ext uri="{FF2B5EF4-FFF2-40B4-BE49-F238E27FC236}">
                <a16:creationId xmlns:a16="http://schemas.microsoft.com/office/drawing/2014/main" id="{69F2C93F-E7C2-DF47-AA83-C4038671B97B}"/>
              </a:ext>
            </a:extLst>
          </p:cNvPr>
          <p:cNvPicPr>
            <a:picLocks noChangeAspect="1"/>
          </p:cNvPicPr>
          <p:nvPr/>
        </p:nvPicPr>
        <p:blipFill>
          <a:blip r:embed="rId2"/>
          <a:stretch>
            <a:fillRect/>
          </a:stretch>
        </p:blipFill>
        <p:spPr>
          <a:xfrm>
            <a:off x="1160803" y="1718796"/>
            <a:ext cx="1945701" cy="2915551"/>
          </a:xfrm>
          <a:prstGeom prst="rect">
            <a:avLst/>
          </a:prstGeom>
        </p:spPr>
      </p:pic>
      <p:sp>
        <p:nvSpPr>
          <p:cNvPr id="2" name="TextBox 1">
            <a:extLst>
              <a:ext uri="{FF2B5EF4-FFF2-40B4-BE49-F238E27FC236}">
                <a16:creationId xmlns:a16="http://schemas.microsoft.com/office/drawing/2014/main" id="{8E78A9D6-ECBF-064A-84E0-B8F091618811}"/>
              </a:ext>
            </a:extLst>
          </p:cNvPr>
          <p:cNvSpPr txBox="1"/>
          <p:nvPr/>
        </p:nvSpPr>
        <p:spPr>
          <a:xfrm>
            <a:off x="7658100" y="4369777"/>
            <a:ext cx="822661" cy="307777"/>
          </a:xfrm>
          <a:prstGeom prst="rect">
            <a:avLst/>
          </a:prstGeom>
          <a:noFill/>
        </p:spPr>
        <p:txBody>
          <a:bodyPr wrap="none" rtlCol="0">
            <a:spAutoFit/>
          </a:bodyPr>
          <a:lstStyle/>
          <a:p>
            <a:r>
              <a:rPr lang="en-US" dirty="0"/>
              <a:t>Science</a:t>
            </a:r>
          </a:p>
        </p:txBody>
      </p:sp>
    </p:spTree>
    <p:extLst>
      <p:ext uri="{BB962C8B-B14F-4D97-AF65-F5344CB8AC3E}">
        <p14:creationId xmlns:p14="http://schemas.microsoft.com/office/powerpoint/2010/main" val="4062230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88F60F-D9C5-41D1-B65C-41C6D39AB3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4" name="Google Shape;274;p34">
            <a:extLst>
              <a:ext uri="{FF2B5EF4-FFF2-40B4-BE49-F238E27FC236}">
                <a16:creationId xmlns:a16="http://schemas.microsoft.com/office/drawing/2014/main" id="{D8530C33-2664-40A4-81F4-377C8EFE3A32}"/>
              </a:ext>
            </a:extLst>
          </p:cNvPr>
          <p:cNvSpPr txBox="1">
            <a:spLocks noGrp="1"/>
          </p:cNvSpPr>
          <p:nvPr>
            <p:ph type="title"/>
          </p:nvPr>
        </p:nvSpPr>
        <p:spPr>
          <a:xfrm>
            <a:off x="1160803" y="496614"/>
            <a:ext cx="6772065" cy="563400"/>
          </a:xfrm>
          <a:prstGeom prst="rect">
            <a:avLst/>
          </a:prstGeom>
        </p:spPr>
        <p:txBody>
          <a:bodyPr spcFirstLastPara="1" wrap="square" lIns="0" tIns="0" rIns="0" bIns="0" anchor="t" anchorCtr="0">
            <a:noAutofit/>
          </a:bodyPr>
          <a:lstStyle/>
          <a:p>
            <a:pPr>
              <a:lnSpc>
                <a:spcPct val="100000"/>
              </a:lnSpc>
            </a:pPr>
            <a:r>
              <a:rPr lang="en-US" sz="2800" dirty="0"/>
              <a:t>Feminist Designer </a:t>
            </a:r>
            <a:br>
              <a:rPr lang="en-US" sz="2800" dirty="0"/>
            </a:br>
            <a:r>
              <a:rPr lang="en-US" sz="2000" dirty="0"/>
              <a:t>On the Personal and the Political in Design</a:t>
            </a:r>
            <a:br>
              <a:rPr lang="en-US" sz="2400" dirty="0"/>
            </a:br>
            <a:r>
              <a:rPr lang="en-US" sz="1800" dirty="0">
                <a:solidFill>
                  <a:srgbClr val="03EAA3"/>
                </a:solidFill>
              </a:rPr>
              <a:t>Edited by Alison Place</a:t>
            </a:r>
            <a:endParaRPr sz="1800" dirty="0"/>
          </a:p>
        </p:txBody>
      </p:sp>
      <p:sp>
        <p:nvSpPr>
          <p:cNvPr id="8" name="TextBox 7">
            <a:extLst>
              <a:ext uri="{FF2B5EF4-FFF2-40B4-BE49-F238E27FC236}">
                <a16:creationId xmlns:a16="http://schemas.microsoft.com/office/drawing/2014/main" id="{AEE690CB-F1C0-4546-8F18-B4FB7E009281}"/>
              </a:ext>
            </a:extLst>
          </p:cNvPr>
          <p:cNvSpPr txBox="1"/>
          <p:nvPr/>
        </p:nvSpPr>
        <p:spPr>
          <a:xfrm>
            <a:off x="3785191" y="1632541"/>
            <a:ext cx="4147677" cy="2893100"/>
          </a:xfrm>
          <a:prstGeom prst="rect">
            <a:avLst/>
          </a:prstGeom>
          <a:noFill/>
        </p:spPr>
        <p:txBody>
          <a:bodyPr wrap="square" rtlCol="0">
            <a:spAutoFit/>
          </a:bodyPr>
          <a:lstStyle/>
          <a:p>
            <a:r>
              <a:rPr lang="en-US" b="1" dirty="0"/>
              <a:t>Feminist Designer brings together a constellation of voices and perspectives to examine the intersection of design and feminist theory. </a:t>
            </a:r>
          </a:p>
          <a:p>
            <a:endParaRPr lang="en-US" b="1" dirty="0"/>
          </a:p>
          <a:p>
            <a:r>
              <a:rPr lang="en-US" b="1" dirty="0"/>
              <a:t>Contains essays, case studies, and dialogues by 43 contributors from 16 different countries. It engages a wide variety of design disciplines, from graphic design to disability design to algorithmic design, and explores key feminist themes, such as power, knowledge, care, plurality, liberation, and community.</a:t>
            </a:r>
          </a:p>
          <a:p>
            <a:endParaRPr lang="en-US" dirty="0"/>
          </a:p>
        </p:txBody>
      </p:sp>
      <p:pic>
        <p:nvPicPr>
          <p:cNvPr id="5" name="Picture 4">
            <a:extLst>
              <a:ext uri="{FF2B5EF4-FFF2-40B4-BE49-F238E27FC236}">
                <a16:creationId xmlns:a16="http://schemas.microsoft.com/office/drawing/2014/main" id="{12268E18-5EBD-0045-83FB-B1637515C34E}"/>
              </a:ext>
            </a:extLst>
          </p:cNvPr>
          <p:cNvPicPr>
            <a:picLocks noChangeAspect="1"/>
          </p:cNvPicPr>
          <p:nvPr/>
        </p:nvPicPr>
        <p:blipFill>
          <a:blip r:embed="rId2"/>
          <a:stretch>
            <a:fillRect/>
          </a:stretch>
        </p:blipFill>
        <p:spPr>
          <a:xfrm>
            <a:off x="1160803" y="1671955"/>
            <a:ext cx="2060379" cy="2827309"/>
          </a:xfrm>
          <a:prstGeom prst="rect">
            <a:avLst/>
          </a:prstGeom>
        </p:spPr>
      </p:pic>
      <p:sp>
        <p:nvSpPr>
          <p:cNvPr id="2" name="TextBox 1">
            <a:extLst>
              <a:ext uri="{FF2B5EF4-FFF2-40B4-BE49-F238E27FC236}">
                <a16:creationId xmlns:a16="http://schemas.microsoft.com/office/drawing/2014/main" id="{72D59E5F-B4AD-CB43-AD18-719936428ECB}"/>
              </a:ext>
            </a:extLst>
          </p:cNvPr>
          <p:cNvSpPr txBox="1"/>
          <p:nvPr/>
        </p:nvSpPr>
        <p:spPr>
          <a:xfrm>
            <a:off x="7754816" y="4317023"/>
            <a:ext cx="800352" cy="307777"/>
          </a:xfrm>
          <a:prstGeom prst="rect">
            <a:avLst/>
          </a:prstGeom>
          <a:noFill/>
        </p:spPr>
        <p:txBody>
          <a:bodyPr wrap="square" rtlCol="0">
            <a:spAutoFit/>
          </a:bodyPr>
          <a:lstStyle/>
          <a:p>
            <a:r>
              <a:rPr lang="en-US" dirty="0"/>
              <a:t>Design</a:t>
            </a:r>
          </a:p>
        </p:txBody>
      </p:sp>
    </p:spTree>
    <p:extLst>
      <p:ext uri="{BB962C8B-B14F-4D97-AF65-F5344CB8AC3E}">
        <p14:creationId xmlns:p14="http://schemas.microsoft.com/office/powerpoint/2010/main" val="3653822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4"/>
          <p:cNvSpPr txBox="1">
            <a:spLocks noGrp="1"/>
          </p:cNvSpPr>
          <p:nvPr>
            <p:ph type="sldNum" idx="12"/>
          </p:nvPr>
        </p:nvSpPr>
        <p:spPr>
          <a:xfrm>
            <a:off x="8555168" y="4806024"/>
            <a:ext cx="311400" cy="1539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9</a:t>
            </a:fld>
            <a:endParaRPr/>
          </a:p>
        </p:txBody>
      </p:sp>
      <p:sp>
        <p:nvSpPr>
          <p:cNvPr id="274" name="Google Shape;274;p34"/>
          <p:cNvSpPr txBox="1">
            <a:spLocks noGrp="1"/>
          </p:cNvSpPr>
          <p:nvPr>
            <p:ph type="title"/>
          </p:nvPr>
        </p:nvSpPr>
        <p:spPr>
          <a:xfrm>
            <a:off x="758536" y="415636"/>
            <a:ext cx="7419109" cy="739226"/>
          </a:xfrm>
          <a:prstGeom prst="rect">
            <a:avLst/>
          </a:prstGeom>
        </p:spPr>
        <p:txBody>
          <a:bodyPr spcFirstLastPara="1" wrap="square" lIns="0" tIns="0" rIns="0" bIns="0" anchor="t" anchorCtr="0">
            <a:noAutofit/>
          </a:bodyPr>
          <a:lstStyle/>
          <a:p>
            <a:pPr lvl="0">
              <a:lnSpc>
                <a:spcPct val="100000"/>
              </a:lnSpc>
            </a:pPr>
            <a:r>
              <a:rPr lang="en-US" sz="2800" dirty="0" err="1"/>
              <a:t>Amanza</a:t>
            </a:r>
            <a:r>
              <a:rPr lang="en-US" sz="2800" dirty="0"/>
              <a:t> Lee Meredith Imagines Herself Modern</a:t>
            </a:r>
            <a:br>
              <a:rPr lang="en-US" sz="2400" dirty="0"/>
            </a:br>
            <a:r>
              <a:rPr lang="en-US" sz="1700" dirty="0"/>
              <a:t>Architecture and the Black American Middle Class</a:t>
            </a:r>
            <a:br>
              <a:rPr lang="en-US" sz="1800" dirty="0"/>
            </a:br>
            <a:r>
              <a:rPr lang="en-US" sz="1600" dirty="0">
                <a:solidFill>
                  <a:srgbClr val="03EAA3"/>
                </a:solidFill>
              </a:rPr>
              <a:t>By </a:t>
            </a:r>
            <a:r>
              <a:rPr lang="en-US" sz="1600" dirty="0">
                <a:solidFill>
                  <a:schemeClr val="accent1"/>
                </a:solidFill>
              </a:rPr>
              <a:t>Jacqueline Taylor</a:t>
            </a:r>
            <a:endParaRPr sz="1600" dirty="0">
              <a:solidFill>
                <a:schemeClr val="accent1"/>
              </a:solidFill>
            </a:endParaRPr>
          </a:p>
          <a:p>
            <a:pPr marL="0" lvl="0" indent="0" algn="l" rtl="0">
              <a:lnSpc>
                <a:spcPct val="100000"/>
              </a:lnSpc>
              <a:spcBef>
                <a:spcPts val="0"/>
              </a:spcBef>
              <a:spcAft>
                <a:spcPts val="0"/>
              </a:spcAft>
              <a:buNone/>
            </a:pPr>
            <a:endParaRPr sz="3600" dirty="0"/>
          </a:p>
        </p:txBody>
      </p:sp>
      <p:sp>
        <p:nvSpPr>
          <p:cNvPr id="275" name="Google Shape;275;p34"/>
          <p:cNvSpPr txBox="1"/>
          <p:nvPr/>
        </p:nvSpPr>
        <p:spPr>
          <a:xfrm>
            <a:off x="3723121" y="1708463"/>
            <a:ext cx="4023600" cy="2537400"/>
          </a:xfrm>
          <a:prstGeom prst="rect">
            <a:avLst/>
          </a:prstGeom>
          <a:noFill/>
          <a:ln>
            <a:noFill/>
          </a:ln>
        </p:spPr>
        <p:txBody>
          <a:bodyPr spcFirstLastPara="1" wrap="square" lIns="91425" tIns="91425" rIns="91425" bIns="91425" anchor="t" anchorCtr="0">
            <a:noAutofit/>
          </a:bodyPr>
          <a:lstStyle/>
          <a:p>
            <a:r>
              <a:rPr lang="en-US" b="1" dirty="0"/>
              <a:t>The extraordinary life and work of architect </a:t>
            </a:r>
            <a:r>
              <a:rPr lang="en-US" b="1" dirty="0" err="1"/>
              <a:t>Amaza</a:t>
            </a:r>
            <a:r>
              <a:rPr lang="en-US" b="1" dirty="0"/>
              <a:t> Lee Meredith, and the role modernism and material culture played in the aspiring Black American middle class of the early twentieth century.</a:t>
            </a:r>
          </a:p>
        </p:txBody>
      </p:sp>
      <p:pic>
        <p:nvPicPr>
          <p:cNvPr id="7" name="Picture 6">
            <a:extLst>
              <a:ext uri="{FF2B5EF4-FFF2-40B4-BE49-F238E27FC236}">
                <a16:creationId xmlns:a16="http://schemas.microsoft.com/office/drawing/2014/main" id="{8AAB8290-CCD3-2840-BFF3-AF0051A61E74}"/>
              </a:ext>
            </a:extLst>
          </p:cNvPr>
          <p:cNvPicPr>
            <a:picLocks noChangeAspect="1"/>
          </p:cNvPicPr>
          <p:nvPr/>
        </p:nvPicPr>
        <p:blipFill>
          <a:blip r:embed="rId3"/>
          <a:stretch>
            <a:fillRect/>
          </a:stretch>
        </p:blipFill>
        <p:spPr>
          <a:xfrm>
            <a:off x="1101436" y="1967422"/>
            <a:ext cx="1787237" cy="2552623"/>
          </a:xfrm>
          <a:prstGeom prst="rect">
            <a:avLst/>
          </a:prstGeom>
        </p:spPr>
      </p:pic>
      <p:sp>
        <p:nvSpPr>
          <p:cNvPr id="2" name="TextBox 1">
            <a:extLst>
              <a:ext uri="{FF2B5EF4-FFF2-40B4-BE49-F238E27FC236}">
                <a16:creationId xmlns:a16="http://schemas.microsoft.com/office/drawing/2014/main" id="{19312132-36C7-BE42-B3B0-D9C8AE445CFA}"/>
              </a:ext>
            </a:extLst>
          </p:cNvPr>
          <p:cNvSpPr txBox="1"/>
          <p:nvPr/>
        </p:nvSpPr>
        <p:spPr>
          <a:xfrm>
            <a:off x="7288823" y="4396154"/>
            <a:ext cx="1140056" cy="307777"/>
          </a:xfrm>
          <a:prstGeom prst="rect">
            <a:avLst/>
          </a:prstGeom>
          <a:noFill/>
        </p:spPr>
        <p:txBody>
          <a:bodyPr wrap="none" rtlCol="0">
            <a:spAutoFit/>
          </a:bodyPr>
          <a:lstStyle/>
          <a:p>
            <a:r>
              <a:rPr lang="en-US" dirty="0"/>
              <a:t>Architecture</a:t>
            </a:r>
          </a:p>
        </p:txBody>
      </p:sp>
    </p:spTree>
  </p:cSld>
  <p:clrMapOvr>
    <a:masterClrMapping/>
  </p:clrMapOvr>
</p:sld>
</file>

<file path=ppt/theme/theme1.xml><?xml version="1.0" encoding="utf-8"?>
<a:theme xmlns:a="http://schemas.openxmlformats.org/drawingml/2006/main" name="mitp_template2">
  <a:themeElements>
    <a:clrScheme name="The MIT Press">
      <a:dk1>
        <a:srgbClr val="000000"/>
      </a:dk1>
      <a:lt1>
        <a:srgbClr val="FFFFFF"/>
      </a:lt1>
      <a:dk2>
        <a:srgbClr val="6D6E71"/>
      </a:dk2>
      <a:lt2>
        <a:srgbClr val="F0F1F1"/>
      </a:lt2>
      <a:accent1>
        <a:srgbClr val="0AEBA5"/>
      </a:accent1>
      <a:accent2>
        <a:srgbClr val="FF827C"/>
      </a:accent2>
      <a:accent3>
        <a:srgbClr val="002679"/>
      </a:accent3>
      <a:accent4>
        <a:srgbClr val="FFD500"/>
      </a:accent4>
      <a:accent5>
        <a:srgbClr val="D0D2D3"/>
      </a:accent5>
      <a:accent6>
        <a:srgbClr val="929497"/>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20413</TotalTime>
  <Words>2377</Words>
  <Application>Microsoft Macintosh PowerPoint</Application>
  <PresentationFormat>On-screen Show (16:9)</PresentationFormat>
  <Paragraphs>200</Paragraphs>
  <Slides>31</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Helvetica Neue</vt:lpstr>
      <vt:lpstr>Calibri</vt:lpstr>
      <vt:lpstr>Arial</vt:lpstr>
      <vt:lpstr>mitp_template2</vt:lpstr>
      <vt:lpstr>PowerPoint Presentation</vt:lpstr>
      <vt:lpstr>On Disinformation How to Fight for Truth and Protect Democracy By Lee McIntyre </vt:lpstr>
      <vt:lpstr>Evolutionary Intelligence How Technology Will Make Us Smarter By W. Russell Neuman</vt:lpstr>
      <vt:lpstr>Diversity Dividend By Paola Cecchi-Dimeglio </vt:lpstr>
      <vt:lpstr>Code to Joy Why Everyone Should Learn a Little Programming By Michael L. Littman</vt:lpstr>
      <vt:lpstr>Defending Animals Finding Hope on the Front Lines of Animal Protection By Kendra Coulter </vt:lpstr>
      <vt:lpstr>Our Ancient Lakes A Natural History By Jeffrey McKinnon</vt:lpstr>
      <vt:lpstr>Feminist Designer  On the Personal and the Political in Design Edited by Alison Place</vt:lpstr>
      <vt:lpstr>Amanza Lee Meredith Imagines Herself Modern Architecture and the Black American Middle Class By Jacqueline Taylor </vt:lpstr>
      <vt:lpstr>The Great Remobilization Strategies and Designs for a Smarter Global Future By Olaf Groth, Mark Esposito, and Terence Tse </vt:lpstr>
      <vt:lpstr>Mondrian’s Dress Yves Saint Laurent, Piet Mondrian, and Pop Art By Nancy J. Troy and Ann Marguerite Tartsinis </vt:lpstr>
      <vt:lpstr>Communications Breakdown SF Stories about the Future of Connection Edited by Jonathan Strahan </vt:lpstr>
      <vt:lpstr>The Hidden Factor Mark and Gesture in Visual Design By Steven Skaggs </vt:lpstr>
      <vt:lpstr>Inside the Star Factory The Creation of the James Webb Space Telescope By Chris Gunn and Christopher Wanjek </vt:lpstr>
      <vt:lpstr>Writing for Their Lives  America’s Pioneering Female Science Journalists By Marcel Chotkowski LaFollette </vt:lpstr>
      <vt:lpstr>Monsters, Aliens, and Holes in the Ground A Guide to Tabletop Roleplaying Games from D&amp;D to Mothership By Stu Horvath </vt:lpstr>
      <vt:lpstr>Data is Everybody’s Business The Fundamentals of Data Monetization By Barbara H. Wixom, Cynthia M. Beath, and Leslie Owens </vt:lpstr>
      <vt:lpstr>Understanding Deep Learning By Simon J. D. Prince </vt:lpstr>
      <vt:lpstr>Probabilistic Machine Learning Advanced Topics By Kevin P. Murphy</vt:lpstr>
      <vt:lpstr>Essentials of Compilation An Incremental Approach in Python By Jeremy G. Siek</vt:lpstr>
      <vt:lpstr>Microeconomics of Banking Third Edition By Xavier Freixas and Jean-Charles Rochet </vt:lpstr>
      <vt:lpstr>Fairness and Machine Learning Limitations and Opportunities By Moritz Hardt, Solon Barocas, and Arvind Narayanan </vt:lpstr>
      <vt:lpstr>Mind Design III Philosophy, Psychology, and Artificial Intelligence Edited by John Haugeland, Carl F. Craver, and Colin Klein</vt:lpstr>
      <vt:lpstr>The Foundations of Population Genetics By Daniel M. Weinreich</vt:lpstr>
      <vt:lpstr>Causal Analysis Impact Evaluation and Causal Machine Learning By Martin Huber</vt:lpstr>
      <vt:lpstr>An Introduction to System Safety Engineering By Nancy G. Leveson</vt:lpstr>
      <vt:lpstr>Automata Theory An Algorithmic Approach By Javier Esparza and Michael Blondin</vt:lpstr>
      <vt:lpstr>Bayesian Models of Perception and Action An Introduction By Wei Ji Ma, Konrad Paul Kording, and Daniel Goldreich</vt:lpstr>
      <vt:lpstr>Our Urban Future An Active Learning Guide to Sustainable Cities By Emily Talen and Sabina Shaikh</vt:lpstr>
      <vt:lpstr>Computability and Complexity By Hubie Chen</vt:lpstr>
      <vt:lpstr>  THE MIT PRESS   Instagram:   @mitpress Facebook:   @mitpress Twitter:     @mitpress Website:       www.mitpress.mit.edu The Reader: www.thereader.mitpress.mit.edu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 Press Fall 2020 Frontlist Books</dc:title>
  <dc:creator>Michael Duncan</dc:creator>
  <cp:lastModifiedBy>Microsoft Office User</cp:lastModifiedBy>
  <cp:revision>353</cp:revision>
  <cp:lastPrinted>2022-09-26T01:36:32Z</cp:lastPrinted>
  <dcterms:modified xsi:type="dcterms:W3CDTF">2023-03-31T02:30:38Z</dcterms:modified>
</cp:coreProperties>
</file>