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67" r:id="rId1"/>
  </p:sldMasterIdLst>
  <p:notesMasterIdLst>
    <p:notesMasterId r:id="rId12"/>
  </p:notesMasterIdLst>
  <p:sldIdLst>
    <p:sldId id="2121" r:id="rId2"/>
    <p:sldId id="2147" r:id="rId3"/>
    <p:sldId id="2155" r:id="rId4"/>
    <p:sldId id="2156" r:id="rId5"/>
    <p:sldId id="2157" r:id="rId6"/>
    <p:sldId id="2162" r:id="rId7"/>
    <p:sldId id="2158" r:id="rId8"/>
    <p:sldId id="2159" r:id="rId9"/>
    <p:sldId id="2160" r:id="rId10"/>
    <p:sldId id="2161" r:id="rId11"/>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
      <p:font typeface="Helvetica Neue" panose="02000503000000020004"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34" autoAdjust="0"/>
    <p:restoredTop sz="94670"/>
  </p:normalViewPr>
  <p:slideViewPr>
    <p:cSldViewPr snapToGrid="0">
      <p:cViewPr varScale="1">
        <p:scale>
          <a:sx n="145" d="100"/>
          <a:sy n="145" d="100"/>
        </p:scale>
        <p:origin x="60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1020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81325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26582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57161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27989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48342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91161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74475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6163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0" y="0"/>
            <a:ext cx="9144000" cy="51435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3" name="Google Shape;23;p3"/>
          <p:cNvSpPr txBox="1">
            <a:spLocks noGrp="1"/>
          </p:cNvSpPr>
          <p:nvPr>
            <p:ph type="title"/>
          </p:nvPr>
        </p:nvSpPr>
        <p:spPr>
          <a:xfrm>
            <a:off x="1219200" y="860079"/>
            <a:ext cx="6705600" cy="1950497"/>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4800"/>
              <a:buFont typeface="Helvetica Neue"/>
              <a:buNone/>
              <a:defRPr sz="48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1219200" y="2876851"/>
            <a:ext cx="6705599" cy="81061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400"/>
              <a:buNone/>
              <a:defRPr sz="1400">
                <a:solidFill>
                  <a:srgbClr val="000000"/>
                </a:solidFill>
              </a:defRPr>
            </a:lvl1pPr>
            <a:lvl2pPr marL="914400" lvl="1" indent="-228600" algn="l">
              <a:lnSpc>
                <a:spcPct val="100000"/>
              </a:lnSpc>
              <a:spcBef>
                <a:spcPts val="0"/>
              </a:spcBef>
              <a:spcAft>
                <a:spcPts val="0"/>
              </a:spcAft>
              <a:buClr>
                <a:srgbClr val="000000"/>
              </a:buClr>
              <a:buSzPts val="1400"/>
              <a:buNone/>
              <a:defRPr sz="1400">
                <a:solidFill>
                  <a:srgbClr val="000000"/>
                </a:solidFill>
              </a:defRPr>
            </a:lvl2pPr>
            <a:lvl3pPr marL="1371600" lvl="2" indent="-228600" algn="l">
              <a:lnSpc>
                <a:spcPct val="100000"/>
              </a:lnSpc>
              <a:spcBef>
                <a:spcPts val="0"/>
              </a:spcBef>
              <a:spcAft>
                <a:spcPts val="0"/>
              </a:spcAft>
              <a:buClr>
                <a:srgbClr val="000000"/>
              </a:buClr>
              <a:buSzPts val="1400"/>
              <a:buNone/>
              <a:defRPr sz="1400">
                <a:solidFill>
                  <a:srgbClr val="000000"/>
                </a:solidFill>
              </a:defRPr>
            </a:lvl3pPr>
            <a:lvl4pPr marL="1828800" lvl="3" indent="-228600" algn="l">
              <a:lnSpc>
                <a:spcPct val="100000"/>
              </a:lnSpc>
              <a:spcBef>
                <a:spcPts val="0"/>
              </a:spcBef>
              <a:spcAft>
                <a:spcPts val="0"/>
              </a:spcAft>
              <a:buClr>
                <a:srgbClr val="000000"/>
              </a:buClr>
              <a:buSzPts val="1400"/>
              <a:buNone/>
              <a:defRPr sz="1400">
                <a:solidFill>
                  <a:srgbClr val="000000"/>
                </a:solidFill>
              </a:defRPr>
            </a:lvl4pPr>
            <a:lvl5pPr marL="2286000" lvl="4" indent="-228600" algn="l">
              <a:lnSpc>
                <a:spcPct val="100000"/>
              </a:lnSpc>
              <a:spcBef>
                <a:spcPts val="0"/>
              </a:spcBef>
              <a:spcAft>
                <a:spcPts val="0"/>
              </a:spcAft>
              <a:buClr>
                <a:srgbClr val="000000"/>
              </a:buClr>
              <a:buSzPts val="1400"/>
              <a:buNone/>
              <a:defRPr sz="1400">
                <a:solidFill>
                  <a:srgbClr val="000000"/>
                </a:solidFill>
              </a:defRPr>
            </a:lvl5pPr>
            <a:lvl6pPr marL="2743200" lvl="5" indent="-228600" algn="l">
              <a:spcBef>
                <a:spcPts val="280"/>
              </a:spcBef>
              <a:spcAft>
                <a:spcPts val="0"/>
              </a:spcAft>
              <a:buClr>
                <a:srgbClr val="000000"/>
              </a:buClr>
              <a:buSzPts val="1400"/>
              <a:buNone/>
              <a:defRPr sz="1400">
                <a:solidFill>
                  <a:srgbClr val="000000"/>
                </a:solidFill>
              </a:defRPr>
            </a:lvl6pPr>
            <a:lvl7pPr marL="3200400" lvl="6" indent="-228600" algn="l">
              <a:spcBef>
                <a:spcPts val="280"/>
              </a:spcBef>
              <a:spcAft>
                <a:spcPts val="0"/>
              </a:spcAft>
              <a:buClr>
                <a:srgbClr val="000000"/>
              </a:buClr>
              <a:buSzPts val="1400"/>
              <a:buNone/>
              <a:defRPr sz="1400">
                <a:solidFill>
                  <a:srgbClr val="000000"/>
                </a:solidFill>
              </a:defRPr>
            </a:lvl7pPr>
            <a:lvl8pPr marL="3657600" lvl="7" indent="-228600" algn="l">
              <a:spcBef>
                <a:spcPts val="280"/>
              </a:spcBef>
              <a:spcAft>
                <a:spcPts val="0"/>
              </a:spcAft>
              <a:buClr>
                <a:srgbClr val="000000"/>
              </a:buClr>
              <a:buSzPts val="1400"/>
              <a:buNone/>
              <a:defRPr sz="1400">
                <a:solidFill>
                  <a:srgbClr val="000000"/>
                </a:solidFill>
              </a:defRPr>
            </a:lvl8pPr>
            <a:lvl9pPr marL="4114800" lvl="8" indent="-228600" algn="l">
              <a:spcBef>
                <a:spcPts val="280"/>
              </a:spcBef>
              <a:spcAft>
                <a:spcPts val="0"/>
              </a:spcAft>
              <a:buClr>
                <a:srgbClr val="000000"/>
              </a:buClr>
              <a:buSzPts val="1400"/>
              <a:buNone/>
              <a:defRPr sz="1400">
                <a:solidFill>
                  <a:srgbClr val="000000"/>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3"/>
        <p:cNvGrpSpPr/>
        <p:nvPr/>
      </p:nvGrpSpPr>
      <p:grpSpPr>
        <a:xfrm>
          <a:off x="0" y="0"/>
          <a:ext cx="0" cy="0"/>
          <a:chOff x="0" y="0"/>
          <a:chExt cx="0" cy="0"/>
        </a:xfrm>
      </p:grpSpPr>
      <p:sp>
        <p:nvSpPr>
          <p:cNvPr id="74" name="Google Shape;74;p13"/>
          <p:cNvSpPr txBox="1">
            <a:spLocks noGrp="1"/>
          </p:cNvSpPr>
          <p:nvPr>
            <p:ph type="body" idx="1"/>
          </p:nvPr>
        </p:nvSpPr>
        <p:spPr>
          <a:xfrm>
            <a:off x="304800" y="590550"/>
            <a:ext cx="4064001" cy="3695699"/>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Clr>
                <a:schemeClr val="dk1"/>
              </a:buClr>
              <a:buSzPts val="1600"/>
              <a:buChar char="•"/>
              <a:defRPr sz="1600"/>
            </a:lvl1pPr>
            <a:lvl2pPr marL="914400" lvl="1" indent="-330200" algn="l">
              <a:lnSpc>
                <a:spcPct val="100000"/>
              </a:lnSpc>
              <a:spcBef>
                <a:spcPts val="0"/>
              </a:spcBef>
              <a:spcAft>
                <a:spcPts val="0"/>
              </a:spcAft>
              <a:buClr>
                <a:schemeClr val="dk1"/>
              </a:buClr>
              <a:buSzPts val="1600"/>
              <a:buChar char="•"/>
              <a:defRPr sz="1600"/>
            </a:lvl2pPr>
            <a:lvl3pPr marL="1371600" lvl="2" indent="-330200" algn="l">
              <a:lnSpc>
                <a:spcPct val="100000"/>
              </a:lnSpc>
              <a:spcBef>
                <a:spcPts val="0"/>
              </a:spcBef>
              <a:spcAft>
                <a:spcPts val="0"/>
              </a:spcAft>
              <a:buClr>
                <a:schemeClr val="dk1"/>
              </a:buClr>
              <a:buSzPts val="1600"/>
              <a:buChar char="•"/>
              <a:defRPr sz="1600"/>
            </a:lvl3pPr>
            <a:lvl4pPr marL="1828800" lvl="3" indent="-330200" algn="l">
              <a:lnSpc>
                <a:spcPct val="100000"/>
              </a:lnSpc>
              <a:spcBef>
                <a:spcPts val="0"/>
              </a:spcBef>
              <a:spcAft>
                <a:spcPts val="0"/>
              </a:spcAft>
              <a:buClr>
                <a:schemeClr val="dk1"/>
              </a:buClr>
              <a:buSzPts val="1600"/>
              <a:buChar char="•"/>
              <a:defRPr sz="1600"/>
            </a:lvl4pPr>
            <a:lvl5pPr marL="2286000" lvl="4" indent="-330200" algn="l">
              <a:lnSpc>
                <a:spcPct val="100000"/>
              </a:lnSpc>
              <a:spcBef>
                <a:spcPts val="0"/>
              </a:spcBef>
              <a:spcAft>
                <a:spcPts val="0"/>
              </a:spcAft>
              <a:buClr>
                <a:schemeClr val="dk1"/>
              </a:buClr>
              <a:buSzPts val="1600"/>
              <a:buChar char="•"/>
              <a:defRPr sz="1600"/>
            </a:lvl5pPr>
            <a:lvl6pPr marL="2743200" lvl="5" indent="-228600" algn="l">
              <a:spcBef>
                <a:spcPts val="360"/>
              </a:spcBef>
              <a:spcAft>
                <a:spcPts val="0"/>
              </a:spcAft>
              <a:buClr>
                <a:schemeClr val="dk1"/>
              </a:buClr>
              <a:buSzPts val="1600"/>
              <a:buNone/>
              <a:defRPr sz="1600"/>
            </a:lvl6pPr>
            <a:lvl7pPr marL="3200400" lvl="6" indent="-330200" algn="l">
              <a:spcBef>
                <a:spcPts val="360"/>
              </a:spcBef>
              <a:spcAft>
                <a:spcPts val="0"/>
              </a:spcAft>
              <a:buClr>
                <a:schemeClr val="dk1"/>
              </a:buClr>
              <a:buSzPts val="1600"/>
              <a:buChar char="•"/>
              <a:defRPr sz="1600"/>
            </a:lvl7pPr>
            <a:lvl8pPr marL="3657600" lvl="7" indent="-330200" algn="l">
              <a:spcBef>
                <a:spcPts val="360"/>
              </a:spcBef>
              <a:spcAft>
                <a:spcPts val="0"/>
              </a:spcAft>
              <a:buClr>
                <a:schemeClr val="dk1"/>
              </a:buClr>
              <a:buSzPts val="1600"/>
              <a:buChar char="•"/>
              <a:defRPr sz="1600"/>
            </a:lvl8pPr>
            <a:lvl9pPr marL="4114800" lvl="8" indent="-330200" algn="l">
              <a:spcBef>
                <a:spcPts val="360"/>
              </a:spcBef>
              <a:spcAft>
                <a:spcPts val="0"/>
              </a:spcAft>
              <a:buClr>
                <a:schemeClr val="dk1"/>
              </a:buClr>
              <a:buSzPts val="1600"/>
              <a:buChar char="•"/>
              <a:defRPr sz="1600"/>
            </a:lvl9pPr>
          </a:lstStyle>
          <a:p>
            <a:endParaRPr/>
          </a:p>
        </p:txBody>
      </p:sp>
      <p:sp>
        <p:nvSpPr>
          <p:cNvPr id="75" name="Google Shape;75;p13"/>
          <p:cNvSpPr txBox="1">
            <a:spLocks noGrp="1"/>
          </p:cNvSpPr>
          <p:nvPr>
            <p:ph type="body" idx="2"/>
          </p:nvPr>
        </p:nvSpPr>
        <p:spPr>
          <a:xfrm>
            <a:off x="4775200" y="590550"/>
            <a:ext cx="4064000" cy="3695699"/>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Clr>
                <a:schemeClr val="dk1"/>
              </a:buClr>
              <a:buSzPts val="1600"/>
              <a:buChar char="•"/>
              <a:defRPr sz="1600"/>
            </a:lvl1pPr>
            <a:lvl2pPr marL="914400" lvl="1" indent="-330200" algn="l">
              <a:lnSpc>
                <a:spcPct val="100000"/>
              </a:lnSpc>
              <a:spcBef>
                <a:spcPts val="0"/>
              </a:spcBef>
              <a:spcAft>
                <a:spcPts val="0"/>
              </a:spcAft>
              <a:buClr>
                <a:schemeClr val="dk1"/>
              </a:buClr>
              <a:buSzPts val="1600"/>
              <a:buChar char="•"/>
              <a:defRPr sz="1600"/>
            </a:lvl2pPr>
            <a:lvl3pPr marL="1371600" lvl="2" indent="-330200" algn="l">
              <a:lnSpc>
                <a:spcPct val="100000"/>
              </a:lnSpc>
              <a:spcBef>
                <a:spcPts val="0"/>
              </a:spcBef>
              <a:spcAft>
                <a:spcPts val="0"/>
              </a:spcAft>
              <a:buClr>
                <a:schemeClr val="dk1"/>
              </a:buClr>
              <a:buSzPts val="1600"/>
              <a:buChar char="•"/>
              <a:defRPr sz="1600"/>
            </a:lvl3pPr>
            <a:lvl4pPr marL="1828800" lvl="3" indent="-330200" algn="l">
              <a:lnSpc>
                <a:spcPct val="100000"/>
              </a:lnSpc>
              <a:spcBef>
                <a:spcPts val="0"/>
              </a:spcBef>
              <a:spcAft>
                <a:spcPts val="0"/>
              </a:spcAft>
              <a:buClr>
                <a:schemeClr val="dk1"/>
              </a:buClr>
              <a:buSzPts val="1600"/>
              <a:buChar char="•"/>
              <a:defRPr sz="1600"/>
            </a:lvl4pPr>
            <a:lvl5pPr marL="2286000" lvl="4" indent="-330200" algn="l">
              <a:lnSpc>
                <a:spcPct val="100000"/>
              </a:lnSpc>
              <a:spcBef>
                <a:spcPts val="0"/>
              </a:spcBef>
              <a:spcAft>
                <a:spcPts val="0"/>
              </a:spcAft>
              <a:buClr>
                <a:schemeClr val="dk1"/>
              </a:buClr>
              <a:buSzPts val="1600"/>
              <a:buChar char="•"/>
              <a:defRPr sz="1600"/>
            </a:lvl5pPr>
            <a:lvl6pPr marL="2743200" lvl="5" indent="-228600" algn="l">
              <a:spcBef>
                <a:spcPts val="360"/>
              </a:spcBef>
              <a:spcAft>
                <a:spcPts val="0"/>
              </a:spcAft>
              <a:buClr>
                <a:schemeClr val="dk1"/>
              </a:buClr>
              <a:buSzPts val="1600"/>
              <a:buNone/>
              <a:defRPr sz="1600"/>
            </a:lvl6pPr>
            <a:lvl7pPr marL="3200400" lvl="6" indent="-330200" algn="l">
              <a:spcBef>
                <a:spcPts val="360"/>
              </a:spcBef>
              <a:spcAft>
                <a:spcPts val="0"/>
              </a:spcAft>
              <a:buClr>
                <a:schemeClr val="dk1"/>
              </a:buClr>
              <a:buSzPts val="1600"/>
              <a:buChar char="•"/>
              <a:defRPr sz="1600"/>
            </a:lvl7pPr>
            <a:lvl8pPr marL="3657600" lvl="7" indent="-330200" algn="l">
              <a:spcBef>
                <a:spcPts val="360"/>
              </a:spcBef>
              <a:spcAft>
                <a:spcPts val="0"/>
              </a:spcAft>
              <a:buClr>
                <a:schemeClr val="dk1"/>
              </a:buClr>
              <a:buSzPts val="1600"/>
              <a:buChar char="•"/>
              <a:defRPr sz="1600"/>
            </a:lvl8pPr>
            <a:lvl9pPr marL="4114800" lvl="8" indent="-330200" algn="l">
              <a:spcBef>
                <a:spcPts val="360"/>
              </a:spcBef>
              <a:spcAft>
                <a:spcPts val="0"/>
              </a:spcAft>
              <a:buClr>
                <a:schemeClr val="dk1"/>
              </a:buClr>
              <a:buSzPts val="1600"/>
              <a:buChar char="•"/>
              <a:defRPr sz="1600"/>
            </a:lvl9pPr>
          </a:lstStyle>
          <a:p>
            <a:endParaRPr/>
          </a:p>
        </p:txBody>
      </p:sp>
      <p:sp>
        <p:nvSpPr>
          <p:cNvPr id="76" name="Google Shape;76;p13"/>
          <p:cNvSpPr txBox="1">
            <a:spLocks noGrp="1"/>
          </p:cNvSpPr>
          <p:nvPr>
            <p:ph type="ftr" idx="11"/>
          </p:nvPr>
        </p:nvSpPr>
        <p:spPr>
          <a:xfrm>
            <a:off x="6813643" y="4808539"/>
            <a:ext cx="1636831" cy="15137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3"/>
          <p:cNvSpPr txBox="1">
            <a:spLocks noGrp="1"/>
          </p:cNvSpPr>
          <p:nvPr>
            <p:ph type="sldNum" idx="12"/>
          </p:nvPr>
        </p:nvSpPr>
        <p:spPr>
          <a:xfrm>
            <a:off x="8555168" y="4806024"/>
            <a:ext cx="311255" cy="153888"/>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with Title">
  <p:cSld name="Two Content with Title">
    <p:spTree>
      <p:nvGrpSpPr>
        <p:cNvPr id="1" name="Shape 78"/>
        <p:cNvGrpSpPr/>
        <p:nvPr/>
      </p:nvGrpSpPr>
      <p:grpSpPr>
        <a:xfrm>
          <a:off x="0" y="0"/>
          <a:ext cx="0" cy="0"/>
          <a:chOff x="0" y="0"/>
          <a:chExt cx="0" cy="0"/>
        </a:xfrm>
      </p:grpSpPr>
      <p:sp>
        <p:nvSpPr>
          <p:cNvPr id="79" name="Google Shape;79;p14"/>
          <p:cNvSpPr txBox="1">
            <a:spLocks noGrp="1"/>
          </p:cNvSpPr>
          <p:nvPr>
            <p:ph type="body" idx="1"/>
          </p:nvPr>
        </p:nvSpPr>
        <p:spPr>
          <a:xfrm>
            <a:off x="304800" y="1657350"/>
            <a:ext cx="4064001" cy="2628900"/>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Clr>
                <a:schemeClr val="dk1"/>
              </a:buClr>
              <a:buSzPts val="1600"/>
              <a:buChar char="•"/>
              <a:defRPr sz="1600"/>
            </a:lvl1pPr>
            <a:lvl2pPr marL="914400" lvl="1" indent="-330200" algn="l">
              <a:lnSpc>
                <a:spcPct val="100000"/>
              </a:lnSpc>
              <a:spcBef>
                <a:spcPts val="0"/>
              </a:spcBef>
              <a:spcAft>
                <a:spcPts val="0"/>
              </a:spcAft>
              <a:buClr>
                <a:schemeClr val="dk1"/>
              </a:buClr>
              <a:buSzPts val="1600"/>
              <a:buChar char="•"/>
              <a:defRPr sz="1600"/>
            </a:lvl2pPr>
            <a:lvl3pPr marL="1371600" lvl="2" indent="-330200" algn="l">
              <a:lnSpc>
                <a:spcPct val="100000"/>
              </a:lnSpc>
              <a:spcBef>
                <a:spcPts val="0"/>
              </a:spcBef>
              <a:spcAft>
                <a:spcPts val="0"/>
              </a:spcAft>
              <a:buClr>
                <a:schemeClr val="dk1"/>
              </a:buClr>
              <a:buSzPts val="1600"/>
              <a:buChar char="•"/>
              <a:defRPr sz="1600"/>
            </a:lvl3pPr>
            <a:lvl4pPr marL="1828800" lvl="3" indent="-330200" algn="l">
              <a:lnSpc>
                <a:spcPct val="100000"/>
              </a:lnSpc>
              <a:spcBef>
                <a:spcPts val="0"/>
              </a:spcBef>
              <a:spcAft>
                <a:spcPts val="0"/>
              </a:spcAft>
              <a:buClr>
                <a:schemeClr val="dk1"/>
              </a:buClr>
              <a:buSzPts val="1600"/>
              <a:buChar char="•"/>
              <a:defRPr sz="1600"/>
            </a:lvl4pPr>
            <a:lvl5pPr marL="2286000" lvl="4" indent="-330200" algn="l">
              <a:lnSpc>
                <a:spcPct val="100000"/>
              </a:lnSpc>
              <a:spcBef>
                <a:spcPts val="0"/>
              </a:spcBef>
              <a:spcAft>
                <a:spcPts val="0"/>
              </a:spcAft>
              <a:buClr>
                <a:schemeClr val="dk1"/>
              </a:buClr>
              <a:buSzPts val="1600"/>
              <a:buChar char="•"/>
              <a:defRPr sz="1600"/>
            </a:lvl5pPr>
            <a:lvl6pPr marL="2743200" lvl="5" indent="-228600" algn="l">
              <a:spcBef>
                <a:spcPts val="360"/>
              </a:spcBef>
              <a:spcAft>
                <a:spcPts val="0"/>
              </a:spcAft>
              <a:buClr>
                <a:schemeClr val="dk1"/>
              </a:buClr>
              <a:buSzPts val="1600"/>
              <a:buNone/>
              <a:defRPr sz="1600"/>
            </a:lvl6pPr>
            <a:lvl7pPr marL="3200400" lvl="6" indent="-330200" algn="l">
              <a:spcBef>
                <a:spcPts val="360"/>
              </a:spcBef>
              <a:spcAft>
                <a:spcPts val="0"/>
              </a:spcAft>
              <a:buClr>
                <a:schemeClr val="dk1"/>
              </a:buClr>
              <a:buSzPts val="1600"/>
              <a:buChar char="•"/>
              <a:defRPr sz="1600"/>
            </a:lvl7pPr>
            <a:lvl8pPr marL="3657600" lvl="7" indent="-330200" algn="l">
              <a:spcBef>
                <a:spcPts val="360"/>
              </a:spcBef>
              <a:spcAft>
                <a:spcPts val="0"/>
              </a:spcAft>
              <a:buClr>
                <a:schemeClr val="dk1"/>
              </a:buClr>
              <a:buSzPts val="1600"/>
              <a:buChar char="•"/>
              <a:defRPr sz="1600"/>
            </a:lvl8pPr>
            <a:lvl9pPr marL="4114800" lvl="8" indent="-330200" algn="l">
              <a:spcBef>
                <a:spcPts val="360"/>
              </a:spcBef>
              <a:spcAft>
                <a:spcPts val="0"/>
              </a:spcAft>
              <a:buClr>
                <a:schemeClr val="dk1"/>
              </a:buClr>
              <a:buSzPts val="1600"/>
              <a:buChar char="•"/>
              <a:defRPr sz="1600"/>
            </a:lvl9pPr>
          </a:lstStyle>
          <a:p>
            <a:endParaRPr/>
          </a:p>
        </p:txBody>
      </p:sp>
      <p:sp>
        <p:nvSpPr>
          <p:cNvPr id="80" name="Google Shape;80;p14"/>
          <p:cNvSpPr txBox="1">
            <a:spLocks noGrp="1"/>
          </p:cNvSpPr>
          <p:nvPr>
            <p:ph type="body" idx="2"/>
          </p:nvPr>
        </p:nvSpPr>
        <p:spPr>
          <a:xfrm>
            <a:off x="4775200" y="1657350"/>
            <a:ext cx="4064000" cy="2628900"/>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Clr>
                <a:schemeClr val="dk1"/>
              </a:buClr>
              <a:buSzPts val="1600"/>
              <a:buChar char="•"/>
              <a:defRPr sz="1600"/>
            </a:lvl1pPr>
            <a:lvl2pPr marL="914400" lvl="1" indent="-330200" algn="l">
              <a:lnSpc>
                <a:spcPct val="100000"/>
              </a:lnSpc>
              <a:spcBef>
                <a:spcPts val="0"/>
              </a:spcBef>
              <a:spcAft>
                <a:spcPts val="0"/>
              </a:spcAft>
              <a:buClr>
                <a:schemeClr val="dk1"/>
              </a:buClr>
              <a:buSzPts val="1600"/>
              <a:buChar char="•"/>
              <a:defRPr sz="1600"/>
            </a:lvl2pPr>
            <a:lvl3pPr marL="1371600" lvl="2" indent="-330200" algn="l">
              <a:lnSpc>
                <a:spcPct val="100000"/>
              </a:lnSpc>
              <a:spcBef>
                <a:spcPts val="0"/>
              </a:spcBef>
              <a:spcAft>
                <a:spcPts val="0"/>
              </a:spcAft>
              <a:buClr>
                <a:schemeClr val="dk1"/>
              </a:buClr>
              <a:buSzPts val="1600"/>
              <a:buChar char="•"/>
              <a:defRPr sz="1600"/>
            </a:lvl3pPr>
            <a:lvl4pPr marL="1828800" lvl="3" indent="-330200" algn="l">
              <a:lnSpc>
                <a:spcPct val="100000"/>
              </a:lnSpc>
              <a:spcBef>
                <a:spcPts val="0"/>
              </a:spcBef>
              <a:spcAft>
                <a:spcPts val="0"/>
              </a:spcAft>
              <a:buClr>
                <a:schemeClr val="dk1"/>
              </a:buClr>
              <a:buSzPts val="1600"/>
              <a:buChar char="•"/>
              <a:defRPr sz="1600"/>
            </a:lvl4pPr>
            <a:lvl5pPr marL="2286000" lvl="4" indent="-330200" algn="l">
              <a:lnSpc>
                <a:spcPct val="100000"/>
              </a:lnSpc>
              <a:spcBef>
                <a:spcPts val="0"/>
              </a:spcBef>
              <a:spcAft>
                <a:spcPts val="0"/>
              </a:spcAft>
              <a:buClr>
                <a:schemeClr val="dk1"/>
              </a:buClr>
              <a:buSzPts val="1600"/>
              <a:buChar char="•"/>
              <a:defRPr sz="1600"/>
            </a:lvl5pPr>
            <a:lvl6pPr marL="2743200" lvl="5" indent="-228600" algn="l">
              <a:spcBef>
                <a:spcPts val="360"/>
              </a:spcBef>
              <a:spcAft>
                <a:spcPts val="0"/>
              </a:spcAft>
              <a:buClr>
                <a:schemeClr val="dk1"/>
              </a:buClr>
              <a:buSzPts val="1600"/>
              <a:buNone/>
              <a:defRPr sz="1600"/>
            </a:lvl6pPr>
            <a:lvl7pPr marL="3200400" lvl="6" indent="-330200" algn="l">
              <a:spcBef>
                <a:spcPts val="360"/>
              </a:spcBef>
              <a:spcAft>
                <a:spcPts val="0"/>
              </a:spcAft>
              <a:buClr>
                <a:schemeClr val="dk1"/>
              </a:buClr>
              <a:buSzPts val="1600"/>
              <a:buChar char="•"/>
              <a:defRPr sz="1600"/>
            </a:lvl7pPr>
            <a:lvl8pPr marL="3657600" lvl="7" indent="-330200" algn="l">
              <a:spcBef>
                <a:spcPts val="360"/>
              </a:spcBef>
              <a:spcAft>
                <a:spcPts val="0"/>
              </a:spcAft>
              <a:buClr>
                <a:schemeClr val="dk1"/>
              </a:buClr>
              <a:buSzPts val="1600"/>
              <a:buChar char="•"/>
              <a:defRPr sz="1600"/>
            </a:lvl8pPr>
            <a:lvl9pPr marL="4114800" lvl="8" indent="-330200" algn="l">
              <a:spcBef>
                <a:spcPts val="360"/>
              </a:spcBef>
              <a:spcAft>
                <a:spcPts val="0"/>
              </a:spcAft>
              <a:buClr>
                <a:schemeClr val="dk1"/>
              </a:buClr>
              <a:buSzPts val="1600"/>
              <a:buChar char="•"/>
              <a:defRPr sz="1600"/>
            </a:lvl9pPr>
          </a:lstStyle>
          <a:p>
            <a:endParaRPr/>
          </a:p>
        </p:txBody>
      </p:sp>
      <p:sp>
        <p:nvSpPr>
          <p:cNvPr id="81" name="Google Shape;81;p14"/>
          <p:cNvSpPr txBox="1">
            <a:spLocks noGrp="1"/>
          </p:cNvSpPr>
          <p:nvPr>
            <p:ph type="ftr" idx="11"/>
          </p:nvPr>
        </p:nvSpPr>
        <p:spPr>
          <a:xfrm>
            <a:off x="6813643" y="4808539"/>
            <a:ext cx="1636831" cy="15137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4"/>
          <p:cNvSpPr txBox="1">
            <a:spLocks noGrp="1"/>
          </p:cNvSpPr>
          <p:nvPr>
            <p:ph type="sldNum" idx="12"/>
          </p:nvPr>
        </p:nvSpPr>
        <p:spPr>
          <a:xfrm>
            <a:off x="8555168" y="4806024"/>
            <a:ext cx="311255" cy="153888"/>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3" name="Google Shape;83;p14"/>
          <p:cNvSpPr txBox="1">
            <a:spLocks noGrp="1"/>
          </p:cNvSpPr>
          <p:nvPr>
            <p:ph type="title"/>
          </p:nvPr>
        </p:nvSpPr>
        <p:spPr>
          <a:xfrm>
            <a:off x="304800" y="285751"/>
            <a:ext cx="8534400" cy="115230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4000"/>
              <a:buFont typeface="Helvetica Neue"/>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1204625" y="590550"/>
            <a:ext cx="6720300" cy="21978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6"/>
              </a:buClr>
              <a:buSzPts val="4000"/>
              <a:buFont typeface="Helvetica Neue"/>
              <a:buNone/>
              <a:defRPr sz="4000">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5"/>
          <p:cNvSpPr txBox="1">
            <a:spLocks noGrp="1"/>
          </p:cNvSpPr>
          <p:nvPr>
            <p:ph type="ftr" idx="11"/>
          </p:nvPr>
        </p:nvSpPr>
        <p:spPr>
          <a:xfrm>
            <a:off x="6813643" y="4808539"/>
            <a:ext cx="1636831" cy="15137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5"/>
          <p:cNvSpPr txBox="1">
            <a:spLocks noGrp="1"/>
          </p:cNvSpPr>
          <p:nvPr>
            <p:ph type="sldNum" idx="12"/>
          </p:nvPr>
        </p:nvSpPr>
        <p:spPr>
          <a:xfrm>
            <a:off x="8555168" y="4806024"/>
            <a:ext cx="311255" cy="153888"/>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8" name="Google Shape;88;p15"/>
          <p:cNvSpPr txBox="1">
            <a:spLocks noGrp="1"/>
          </p:cNvSpPr>
          <p:nvPr>
            <p:ph type="body" idx="1"/>
          </p:nvPr>
        </p:nvSpPr>
        <p:spPr>
          <a:xfrm>
            <a:off x="1204630" y="2907521"/>
            <a:ext cx="6327775" cy="4667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228600" algn="l">
              <a:spcBef>
                <a:spcPts val="360"/>
              </a:spcBef>
              <a:spcAft>
                <a:spcPts val="0"/>
              </a:spcAft>
              <a:buClr>
                <a:schemeClr val="dk1"/>
              </a:buClr>
              <a:buSzPts val="1800"/>
              <a:buNone/>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Image with Title">
  <p:cSld name="Two Image with Title">
    <p:spTree>
      <p:nvGrpSpPr>
        <p:cNvPr id="1" name="Shape 89"/>
        <p:cNvGrpSpPr/>
        <p:nvPr/>
      </p:nvGrpSpPr>
      <p:grpSpPr>
        <a:xfrm>
          <a:off x="0" y="0"/>
          <a:ext cx="0" cy="0"/>
          <a:chOff x="0" y="0"/>
          <a:chExt cx="0" cy="0"/>
        </a:xfrm>
      </p:grpSpPr>
      <p:sp>
        <p:nvSpPr>
          <p:cNvPr id="90" name="Google Shape;90;p16"/>
          <p:cNvSpPr txBox="1">
            <a:spLocks noGrp="1"/>
          </p:cNvSpPr>
          <p:nvPr>
            <p:ph type="ftr" idx="11"/>
          </p:nvPr>
        </p:nvSpPr>
        <p:spPr>
          <a:xfrm>
            <a:off x="6813643" y="4808539"/>
            <a:ext cx="1636831" cy="15137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6"/>
          <p:cNvSpPr txBox="1">
            <a:spLocks noGrp="1"/>
          </p:cNvSpPr>
          <p:nvPr>
            <p:ph type="sldNum" idx="12"/>
          </p:nvPr>
        </p:nvSpPr>
        <p:spPr>
          <a:xfrm>
            <a:off x="8555168" y="4806024"/>
            <a:ext cx="311255" cy="153888"/>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2" name="Google Shape;92;p16"/>
          <p:cNvSpPr txBox="1">
            <a:spLocks noGrp="1"/>
          </p:cNvSpPr>
          <p:nvPr>
            <p:ph type="title"/>
          </p:nvPr>
        </p:nvSpPr>
        <p:spPr>
          <a:xfrm>
            <a:off x="313850" y="290622"/>
            <a:ext cx="8525350" cy="11238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6"/>
          <p:cNvSpPr>
            <a:spLocks noGrp="1"/>
          </p:cNvSpPr>
          <p:nvPr>
            <p:ph type="pic" idx="2"/>
          </p:nvPr>
        </p:nvSpPr>
        <p:spPr>
          <a:xfrm>
            <a:off x="4771716" y="1657350"/>
            <a:ext cx="4067175" cy="26289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4" name="Google Shape;94;p16"/>
          <p:cNvSpPr>
            <a:spLocks noGrp="1"/>
          </p:cNvSpPr>
          <p:nvPr>
            <p:ph type="pic" idx="3"/>
          </p:nvPr>
        </p:nvSpPr>
        <p:spPr>
          <a:xfrm>
            <a:off x="304800" y="1657350"/>
            <a:ext cx="4067175" cy="26289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5" name="Google Shape;95;p16"/>
          <p:cNvSpPr txBox="1">
            <a:spLocks noGrp="1"/>
          </p:cNvSpPr>
          <p:nvPr>
            <p:ph type="body" idx="1"/>
          </p:nvPr>
        </p:nvSpPr>
        <p:spPr>
          <a:xfrm>
            <a:off x="1070013" y="4808539"/>
            <a:ext cx="3621375" cy="151373"/>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000"/>
              <a:buNone/>
              <a:defRPr sz="1000">
                <a:solidFill>
                  <a:schemeClr val="dk1"/>
                </a:solidFill>
              </a:defRPr>
            </a:lvl1pPr>
            <a:lvl2pPr marL="914400" lvl="1" indent="-228600" algn="l">
              <a:lnSpc>
                <a:spcPct val="100000"/>
              </a:lnSpc>
              <a:spcBef>
                <a:spcPts val="0"/>
              </a:spcBef>
              <a:spcAft>
                <a:spcPts val="0"/>
              </a:spcAft>
              <a:buClr>
                <a:schemeClr val="dk1"/>
              </a:buClr>
              <a:buSzPts val="1000"/>
              <a:buNone/>
              <a:defRPr sz="1000"/>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228600" algn="l">
              <a:spcBef>
                <a:spcPts val="180"/>
              </a:spcBef>
              <a:spcAft>
                <a:spcPts val="0"/>
              </a:spcAft>
              <a:buClr>
                <a:schemeClr val="dk1"/>
              </a:buClr>
              <a:buSzPts val="1000"/>
              <a:buNone/>
              <a:defRPr sz="1000"/>
            </a:lvl6pPr>
            <a:lvl7pPr marL="3200400" lvl="6" indent="-228600" algn="l">
              <a:spcBef>
                <a:spcPts val="180"/>
              </a:spcBef>
              <a:spcAft>
                <a:spcPts val="0"/>
              </a:spcAft>
              <a:buClr>
                <a:schemeClr val="dk1"/>
              </a:buClr>
              <a:buSzPts val="1000"/>
              <a:buNone/>
              <a:defRPr sz="1000"/>
            </a:lvl7pPr>
            <a:lvl8pPr marL="3657600" lvl="7" indent="-228600" algn="l">
              <a:spcBef>
                <a:spcPts val="180"/>
              </a:spcBef>
              <a:spcAft>
                <a:spcPts val="0"/>
              </a:spcAft>
              <a:buClr>
                <a:schemeClr val="dk1"/>
              </a:buClr>
              <a:buSzPts val="1000"/>
              <a:buNone/>
              <a:defRPr sz="1000"/>
            </a:lvl8pPr>
            <a:lvl9pPr marL="4114800" lvl="8" indent="-228600" algn="l">
              <a:spcBef>
                <a:spcPts val="180"/>
              </a:spcBef>
              <a:spcAft>
                <a:spcPts val="0"/>
              </a:spcAft>
              <a:buClr>
                <a:schemeClr val="dk1"/>
              </a:buClr>
              <a:buSzPts val="1000"/>
              <a:buNone/>
              <a:defRPr sz="10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our Blurb (Grey)">
  <p:cSld name="Four Blurb (Grey)">
    <p:spTree>
      <p:nvGrpSpPr>
        <p:cNvPr id="1" name="Shape 96"/>
        <p:cNvGrpSpPr/>
        <p:nvPr/>
      </p:nvGrpSpPr>
      <p:grpSpPr>
        <a:xfrm>
          <a:off x="0" y="0"/>
          <a:ext cx="0" cy="0"/>
          <a:chOff x="0" y="0"/>
          <a:chExt cx="0" cy="0"/>
        </a:xfrm>
      </p:grpSpPr>
      <p:sp>
        <p:nvSpPr>
          <p:cNvPr id="97" name="Google Shape;97;p17"/>
          <p:cNvSpPr/>
          <p:nvPr/>
        </p:nvSpPr>
        <p:spPr>
          <a:xfrm>
            <a:off x="1116281" y="474246"/>
            <a:ext cx="3455720" cy="188312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8" name="Google Shape;98;p17"/>
          <p:cNvSpPr txBox="1">
            <a:spLocks noGrp="1"/>
          </p:cNvSpPr>
          <p:nvPr>
            <p:ph type="ftr" idx="11"/>
          </p:nvPr>
        </p:nvSpPr>
        <p:spPr>
          <a:xfrm>
            <a:off x="6813643" y="4808539"/>
            <a:ext cx="1636831" cy="15137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7"/>
          <p:cNvSpPr txBox="1">
            <a:spLocks noGrp="1"/>
          </p:cNvSpPr>
          <p:nvPr>
            <p:ph type="sldNum" idx="12"/>
          </p:nvPr>
        </p:nvSpPr>
        <p:spPr>
          <a:xfrm>
            <a:off x="8555168" y="4806024"/>
            <a:ext cx="311255" cy="153888"/>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0" name="Google Shape;100;p17"/>
          <p:cNvSpPr txBox="1">
            <a:spLocks noGrp="1"/>
          </p:cNvSpPr>
          <p:nvPr>
            <p:ph type="body" idx="1"/>
          </p:nvPr>
        </p:nvSpPr>
        <p:spPr>
          <a:xfrm>
            <a:off x="1308948" y="594506"/>
            <a:ext cx="3070386" cy="30574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b="1"/>
            </a:lvl1pPr>
            <a:lvl2pPr marL="914400" lvl="1" indent="-342900" algn="l">
              <a:lnSpc>
                <a:spcPct val="100000"/>
              </a:lnSpc>
              <a:spcBef>
                <a:spcPts val="0"/>
              </a:spcBef>
              <a:spcAft>
                <a:spcPts val="0"/>
              </a:spcAft>
              <a:buClr>
                <a:schemeClr val="dk1"/>
              </a:buClr>
              <a:buSzPts val="1800"/>
              <a:buChar char="•"/>
              <a:defRPr b="1"/>
            </a:lvl2pPr>
            <a:lvl3pPr marL="1371600" lvl="2" indent="-342900" algn="l">
              <a:lnSpc>
                <a:spcPct val="100000"/>
              </a:lnSpc>
              <a:spcBef>
                <a:spcPts val="0"/>
              </a:spcBef>
              <a:spcAft>
                <a:spcPts val="0"/>
              </a:spcAft>
              <a:buClr>
                <a:schemeClr val="dk1"/>
              </a:buClr>
              <a:buSzPts val="1800"/>
              <a:buChar char="•"/>
              <a:defRPr b="1"/>
            </a:lvl3pPr>
            <a:lvl4pPr marL="1828800" lvl="3" indent="-342900" algn="l">
              <a:lnSpc>
                <a:spcPct val="100000"/>
              </a:lnSpc>
              <a:spcBef>
                <a:spcPts val="0"/>
              </a:spcBef>
              <a:spcAft>
                <a:spcPts val="0"/>
              </a:spcAft>
              <a:buClr>
                <a:schemeClr val="dk1"/>
              </a:buClr>
              <a:buSzPts val="1800"/>
              <a:buChar char="•"/>
              <a:defRPr b="1"/>
            </a:lvl4pPr>
            <a:lvl5pPr marL="2286000" lvl="4" indent="-342900" algn="l">
              <a:lnSpc>
                <a:spcPct val="100000"/>
              </a:lnSpc>
              <a:spcBef>
                <a:spcPts val="0"/>
              </a:spcBef>
              <a:spcAft>
                <a:spcPts val="0"/>
              </a:spcAft>
              <a:buClr>
                <a:schemeClr val="dk1"/>
              </a:buClr>
              <a:buSzPts val="1800"/>
              <a:buChar char="•"/>
              <a:defRPr b="1"/>
            </a:lvl5pPr>
            <a:lvl6pPr marL="2743200" lvl="5" indent="-228600" algn="l">
              <a:spcBef>
                <a:spcPts val="360"/>
              </a:spcBef>
              <a:spcAft>
                <a:spcPts val="0"/>
              </a:spcAft>
              <a:buClr>
                <a:schemeClr val="dk1"/>
              </a:buClr>
              <a:buSzPts val="1800"/>
              <a:buNone/>
              <a:defRPr b="1"/>
            </a:lvl6pPr>
            <a:lvl7pPr marL="3200400" lvl="6" indent="-342900" algn="l">
              <a:spcBef>
                <a:spcPts val="360"/>
              </a:spcBef>
              <a:spcAft>
                <a:spcPts val="0"/>
              </a:spcAft>
              <a:buClr>
                <a:schemeClr val="dk1"/>
              </a:buClr>
              <a:buSzPts val="1800"/>
              <a:buChar char="•"/>
              <a:defRPr b="1"/>
            </a:lvl7pPr>
            <a:lvl8pPr marL="3657600" lvl="7" indent="-342900" algn="l">
              <a:spcBef>
                <a:spcPts val="360"/>
              </a:spcBef>
              <a:spcAft>
                <a:spcPts val="0"/>
              </a:spcAft>
              <a:buClr>
                <a:schemeClr val="dk1"/>
              </a:buClr>
              <a:buSzPts val="1800"/>
              <a:buChar char="•"/>
              <a:defRPr b="1"/>
            </a:lvl8pPr>
            <a:lvl9pPr marL="4114800" lvl="8" indent="-342900" algn="l">
              <a:spcBef>
                <a:spcPts val="360"/>
              </a:spcBef>
              <a:spcAft>
                <a:spcPts val="0"/>
              </a:spcAft>
              <a:buClr>
                <a:schemeClr val="dk1"/>
              </a:buClr>
              <a:buSzPts val="1800"/>
              <a:buChar char="•"/>
              <a:defRPr b="1"/>
            </a:lvl9pPr>
          </a:lstStyle>
          <a:p>
            <a:endParaRPr/>
          </a:p>
        </p:txBody>
      </p:sp>
      <p:sp>
        <p:nvSpPr>
          <p:cNvPr id="101" name="Google Shape;101;p17"/>
          <p:cNvSpPr txBox="1">
            <a:spLocks noGrp="1"/>
          </p:cNvSpPr>
          <p:nvPr>
            <p:ph type="body" idx="2"/>
          </p:nvPr>
        </p:nvSpPr>
        <p:spPr>
          <a:xfrm>
            <a:off x="1282535" y="1020509"/>
            <a:ext cx="3099460" cy="120017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lvl1pPr>
            <a:lvl2pPr marL="914400" lvl="1" indent="-317500" algn="l">
              <a:lnSpc>
                <a:spcPct val="100000"/>
              </a:lnSpc>
              <a:spcBef>
                <a:spcPts val="0"/>
              </a:spcBef>
              <a:spcAft>
                <a:spcPts val="0"/>
              </a:spcAft>
              <a:buClr>
                <a:schemeClr val="dk1"/>
              </a:buClr>
              <a:buSzPts val="1400"/>
              <a:buChar char="•"/>
              <a:defRPr sz="1400"/>
            </a:lvl2pPr>
            <a:lvl3pPr marL="1371600" lvl="2" indent="-317500" algn="l">
              <a:lnSpc>
                <a:spcPct val="100000"/>
              </a:lnSpc>
              <a:spcBef>
                <a:spcPts val="0"/>
              </a:spcBef>
              <a:spcAft>
                <a:spcPts val="0"/>
              </a:spcAft>
              <a:buClr>
                <a:schemeClr val="dk1"/>
              </a:buClr>
              <a:buSzPts val="1400"/>
              <a:buChar char="•"/>
              <a:defRPr sz="1400"/>
            </a:lvl3pPr>
            <a:lvl4pPr marL="1828800" lvl="3" indent="-317500" algn="l">
              <a:lnSpc>
                <a:spcPct val="100000"/>
              </a:lnSpc>
              <a:spcBef>
                <a:spcPts val="0"/>
              </a:spcBef>
              <a:spcAft>
                <a:spcPts val="0"/>
              </a:spcAft>
              <a:buClr>
                <a:schemeClr val="dk1"/>
              </a:buClr>
              <a:buSzPts val="1400"/>
              <a:buChar char="•"/>
              <a:defRPr sz="1400"/>
            </a:lvl4pPr>
            <a:lvl5pPr marL="2286000" lvl="4" indent="-317500" algn="l">
              <a:lnSpc>
                <a:spcPct val="100000"/>
              </a:lnSpc>
              <a:spcBef>
                <a:spcPts val="0"/>
              </a:spcBef>
              <a:spcAft>
                <a:spcPts val="0"/>
              </a:spcAft>
              <a:buClr>
                <a:schemeClr val="dk1"/>
              </a:buClr>
              <a:buSzPts val="1400"/>
              <a:buChar char="•"/>
              <a:defRPr sz="1400"/>
            </a:lvl5pPr>
            <a:lvl6pPr marL="2743200" lvl="5" indent="-228600" algn="l">
              <a:spcBef>
                <a:spcPts val="360"/>
              </a:spcBef>
              <a:spcAft>
                <a:spcPts val="0"/>
              </a:spcAft>
              <a:buClr>
                <a:schemeClr val="dk1"/>
              </a:buClr>
              <a:buSzPts val="1400"/>
              <a:buNone/>
              <a:defRPr sz="1400"/>
            </a:lvl6pPr>
            <a:lvl7pPr marL="3200400" lvl="6" indent="-317500" algn="l">
              <a:spcBef>
                <a:spcPts val="360"/>
              </a:spcBef>
              <a:spcAft>
                <a:spcPts val="0"/>
              </a:spcAft>
              <a:buClr>
                <a:schemeClr val="dk1"/>
              </a:buClr>
              <a:buSzPts val="1400"/>
              <a:buChar char="•"/>
              <a:defRPr sz="1400"/>
            </a:lvl7pPr>
            <a:lvl8pPr marL="3657600" lvl="7" indent="-317500" algn="l">
              <a:spcBef>
                <a:spcPts val="360"/>
              </a:spcBef>
              <a:spcAft>
                <a:spcPts val="0"/>
              </a:spcAft>
              <a:buClr>
                <a:schemeClr val="dk1"/>
              </a:buClr>
              <a:buSzPts val="1400"/>
              <a:buChar char="•"/>
              <a:defRPr sz="1400"/>
            </a:lvl8pPr>
            <a:lvl9pPr marL="4114800" lvl="8" indent="-317500" algn="l">
              <a:spcBef>
                <a:spcPts val="360"/>
              </a:spcBef>
              <a:spcAft>
                <a:spcPts val="0"/>
              </a:spcAft>
              <a:buClr>
                <a:schemeClr val="dk1"/>
              </a:buClr>
              <a:buSzPts val="1400"/>
              <a:buChar char="•"/>
              <a:defRPr sz="1400"/>
            </a:lvl9pPr>
          </a:lstStyle>
          <a:p>
            <a:endParaRPr/>
          </a:p>
        </p:txBody>
      </p:sp>
      <p:sp>
        <p:nvSpPr>
          <p:cNvPr id="102" name="Google Shape;102;p17"/>
          <p:cNvSpPr/>
          <p:nvPr/>
        </p:nvSpPr>
        <p:spPr>
          <a:xfrm>
            <a:off x="4572000" y="2357366"/>
            <a:ext cx="3455720" cy="188312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3" name="Google Shape;103;p17"/>
          <p:cNvSpPr txBox="1">
            <a:spLocks noGrp="1"/>
          </p:cNvSpPr>
          <p:nvPr>
            <p:ph type="body" idx="3"/>
          </p:nvPr>
        </p:nvSpPr>
        <p:spPr>
          <a:xfrm>
            <a:off x="4764667" y="2477626"/>
            <a:ext cx="3067725" cy="30574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b="1"/>
            </a:lvl1pPr>
            <a:lvl2pPr marL="914400" lvl="1" indent="-342900" algn="l">
              <a:lnSpc>
                <a:spcPct val="100000"/>
              </a:lnSpc>
              <a:spcBef>
                <a:spcPts val="0"/>
              </a:spcBef>
              <a:spcAft>
                <a:spcPts val="0"/>
              </a:spcAft>
              <a:buClr>
                <a:schemeClr val="dk1"/>
              </a:buClr>
              <a:buSzPts val="1800"/>
              <a:buChar char="•"/>
              <a:defRPr b="1"/>
            </a:lvl2pPr>
            <a:lvl3pPr marL="1371600" lvl="2" indent="-342900" algn="l">
              <a:lnSpc>
                <a:spcPct val="100000"/>
              </a:lnSpc>
              <a:spcBef>
                <a:spcPts val="0"/>
              </a:spcBef>
              <a:spcAft>
                <a:spcPts val="0"/>
              </a:spcAft>
              <a:buClr>
                <a:schemeClr val="dk1"/>
              </a:buClr>
              <a:buSzPts val="1800"/>
              <a:buChar char="•"/>
              <a:defRPr b="1"/>
            </a:lvl3pPr>
            <a:lvl4pPr marL="1828800" lvl="3" indent="-342900" algn="l">
              <a:lnSpc>
                <a:spcPct val="100000"/>
              </a:lnSpc>
              <a:spcBef>
                <a:spcPts val="0"/>
              </a:spcBef>
              <a:spcAft>
                <a:spcPts val="0"/>
              </a:spcAft>
              <a:buClr>
                <a:schemeClr val="dk1"/>
              </a:buClr>
              <a:buSzPts val="1800"/>
              <a:buChar char="•"/>
              <a:defRPr b="1"/>
            </a:lvl4pPr>
            <a:lvl5pPr marL="2286000" lvl="4" indent="-342900" algn="l">
              <a:lnSpc>
                <a:spcPct val="100000"/>
              </a:lnSpc>
              <a:spcBef>
                <a:spcPts val="0"/>
              </a:spcBef>
              <a:spcAft>
                <a:spcPts val="0"/>
              </a:spcAft>
              <a:buClr>
                <a:schemeClr val="dk1"/>
              </a:buClr>
              <a:buSzPts val="1800"/>
              <a:buChar char="•"/>
              <a:defRPr b="1"/>
            </a:lvl5pPr>
            <a:lvl6pPr marL="2743200" lvl="5" indent="-228600" algn="l">
              <a:spcBef>
                <a:spcPts val="360"/>
              </a:spcBef>
              <a:spcAft>
                <a:spcPts val="0"/>
              </a:spcAft>
              <a:buClr>
                <a:schemeClr val="dk1"/>
              </a:buClr>
              <a:buSzPts val="1800"/>
              <a:buNone/>
              <a:defRPr b="1"/>
            </a:lvl6pPr>
            <a:lvl7pPr marL="3200400" lvl="6" indent="-342900" algn="l">
              <a:spcBef>
                <a:spcPts val="360"/>
              </a:spcBef>
              <a:spcAft>
                <a:spcPts val="0"/>
              </a:spcAft>
              <a:buClr>
                <a:schemeClr val="dk1"/>
              </a:buClr>
              <a:buSzPts val="1800"/>
              <a:buChar char="•"/>
              <a:defRPr b="1"/>
            </a:lvl7pPr>
            <a:lvl8pPr marL="3657600" lvl="7" indent="-342900" algn="l">
              <a:spcBef>
                <a:spcPts val="360"/>
              </a:spcBef>
              <a:spcAft>
                <a:spcPts val="0"/>
              </a:spcAft>
              <a:buClr>
                <a:schemeClr val="dk1"/>
              </a:buClr>
              <a:buSzPts val="1800"/>
              <a:buChar char="•"/>
              <a:defRPr b="1"/>
            </a:lvl8pPr>
            <a:lvl9pPr marL="4114800" lvl="8" indent="-342900" algn="l">
              <a:spcBef>
                <a:spcPts val="360"/>
              </a:spcBef>
              <a:spcAft>
                <a:spcPts val="0"/>
              </a:spcAft>
              <a:buClr>
                <a:schemeClr val="dk1"/>
              </a:buClr>
              <a:buSzPts val="1800"/>
              <a:buChar char="•"/>
              <a:defRPr b="1"/>
            </a:lvl9pPr>
          </a:lstStyle>
          <a:p>
            <a:endParaRPr/>
          </a:p>
        </p:txBody>
      </p:sp>
      <p:sp>
        <p:nvSpPr>
          <p:cNvPr id="104" name="Google Shape;104;p17"/>
          <p:cNvSpPr txBox="1">
            <a:spLocks noGrp="1"/>
          </p:cNvSpPr>
          <p:nvPr>
            <p:ph type="body" idx="4"/>
          </p:nvPr>
        </p:nvSpPr>
        <p:spPr>
          <a:xfrm>
            <a:off x="4738254" y="2903629"/>
            <a:ext cx="3099600" cy="12003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lvl1pPr>
            <a:lvl2pPr marL="914400" lvl="1" indent="-317500" algn="l">
              <a:lnSpc>
                <a:spcPct val="100000"/>
              </a:lnSpc>
              <a:spcBef>
                <a:spcPts val="0"/>
              </a:spcBef>
              <a:spcAft>
                <a:spcPts val="0"/>
              </a:spcAft>
              <a:buClr>
                <a:schemeClr val="dk1"/>
              </a:buClr>
              <a:buSzPts val="1400"/>
              <a:buChar char="•"/>
              <a:defRPr sz="1400"/>
            </a:lvl2pPr>
            <a:lvl3pPr marL="1371600" lvl="2" indent="-317500" algn="l">
              <a:lnSpc>
                <a:spcPct val="100000"/>
              </a:lnSpc>
              <a:spcBef>
                <a:spcPts val="0"/>
              </a:spcBef>
              <a:spcAft>
                <a:spcPts val="0"/>
              </a:spcAft>
              <a:buClr>
                <a:schemeClr val="dk1"/>
              </a:buClr>
              <a:buSzPts val="1400"/>
              <a:buChar char="•"/>
              <a:defRPr sz="1400"/>
            </a:lvl3pPr>
            <a:lvl4pPr marL="1828800" lvl="3" indent="-317500" algn="l">
              <a:lnSpc>
                <a:spcPct val="100000"/>
              </a:lnSpc>
              <a:spcBef>
                <a:spcPts val="0"/>
              </a:spcBef>
              <a:spcAft>
                <a:spcPts val="0"/>
              </a:spcAft>
              <a:buClr>
                <a:schemeClr val="dk1"/>
              </a:buClr>
              <a:buSzPts val="1400"/>
              <a:buChar char="•"/>
              <a:defRPr sz="1400"/>
            </a:lvl4pPr>
            <a:lvl5pPr marL="2286000" lvl="4" indent="-317500" algn="l">
              <a:lnSpc>
                <a:spcPct val="100000"/>
              </a:lnSpc>
              <a:spcBef>
                <a:spcPts val="0"/>
              </a:spcBef>
              <a:spcAft>
                <a:spcPts val="0"/>
              </a:spcAft>
              <a:buClr>
                <a:schemeClr val="dk1"/>
              </a:buClr>
              <a:buSzPts val="1400"/>
              <a:buChar char="•"/>
              <a:defRPr sz="1400"/>
            </a:lvl5pPr>
            <a:lvl6pPr marL="2743200" lvl="5" indent="-228600" algn="l">
              <a:spcBef>
                <a:spcPts val="360"/>
              </a:spcBef>
              <a:spcAft>
                <a:spcPts val="0"/>
              </a:spcAft>
              <a:buClr>
                <a:schemeClr val="dk1"/>
              </a:buClr>
              <a:buSzPts val="1400"/>
              <a:buNone/>
              <a:defRPr sz="1400"/>
            </a:lvl6pPr>
            <a:lvl7pPr marL="3200400" lvl="6" indent="-317500" algn="l">
              <a:spcBef>
                <a:spcPts val="360"/>
              </a:spcBef>
              <a:spcAft>
                <a:spcPts val="0"/>
              </a:spcAft>
              <a:buClr>
                <a:schemeClr val="dk1"/>
              </a:buClr>
              <a:buSzPts val="1400"/>
              <a:buChar char="•"/>
              <a:defRPr sz="1400"/>
            </a:lvl7pPr>
            <a:lvl8pPr marL="3657600" lvl="7" indent="-317500" algn="l">
              <a:spcBef>
                <a:spcPts val="360"/>
              </a:spcBef>
              <a:spcAft>
                <a:spcPts val="0"/>
              </a:spcAft>
              <a:buClr>
                <a:schemeClr val="dk1"/>
              </a:buClr>
              <a:buSzPts val="1400"/>
              <a:buChar char="•"/>
              <a:defRPr sz="1400"/>
            </a:lvl8pPr>
            <a:lvl9pPr marL="4114800" lvl="8" indent="-317500" algn="l">
              <a:spcBef>
                <a:spcPts val="360"/>
              </a:spcBef>
              <a:spcAft>
                <a:spcPts val="0"/>
              </a:spcAft>
              <a:buClr>
                <a:schemeClr val="dk1"/>
              </a:buClr>
              <a:buSzPts val="1400"/>
              <a:buChar char="•"/>
              <a:defRPr sz="1400"/>
            </a:lvl9pPr>
          </a:lstStyle>
          <a:p>
            <a:endParaRPr/>
          </a:p>
        </p:txBody>
      </p:sp>
      <p:sp>
        <p:nvSpPr>
          <p:cNvPr id="105" name="Google Shape;105;p17"/>
          <p:cNvSpPr/>
          <p:nvPr/>
        </p:nvSpPr>
        <p:spPr>
          <a:xfrm>
            <a:off x="4572000" y="474246"/>
            <a:ext cx="3455720" cy="188312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6" name="Google Shape;106;p17"/>
          <p:cNvSpPr txBox="1">
            <a:spLocks noGrp="1"/>
          </p:cNvSpPr>
          <p:nvPr>
            <p:ph type="body" idx="5"/>
          </p:nvPr>
        </p:nvSpPr>
        <p:spPr>
          <a:xfrm>
            <a:off x="4764667" y="594506"/>
            <a:ext cx="3070500" cy="3057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b="1"/>
            </a:lvl1pPr>
            <a:lvl2pPr marL="914400" lvl="1" indent="-342900" algn="l">
              <a:lnSpc>
                <a:spcPct val="100000"/>
              </a:lnSpc>
              <a:spcBef>
                <a:spcPts val="0"/>
              </a:spcBef>
              <a:spcAft>
                <a:spcPts val="0"/>
              </a:spcAft>
              <a:buClr>
                <a:schemeClr val="dk1"/>
              </a:buClr>
              <a:buSzPts val="1800"/>
              <a:buChar char="•"/>
              <a:defRPr b="1"/>
            </a:lvl2pPr>
            <a:lvl3pPr marL="1371600" lvl="2" indent="-342900" algn="l">
              <a:lnSpc>
                <a:spcPct val="100000"/>
              </a:lnSpc>
              <a:spcBef>
                <a:spcPts val="0"/>
              </a:spcBef>
              <a:spcAft>
                <a:spcPts val="0"/>
              </a:spcAft>
              <a:buClr>
                <a:schemeClr val="dk1"/>
              </a:buClr>
              <a:buSzPts val="1800"/>
              <a:buChar char="•"/>
              <a:defRPr b="1"/>
            </a:lvl3pPr>
            <a:lvl4pPr marL="1828800" lvl="3" indent="-342900" algn="l">
              <a:lnSpc>
                <a:spcPct val="100000"/>
              </a:lnSpc>
              <a:spcBef>
                <a:spcPts val="0"/>
              </a:spcBef>
              <a:spcAft>
                <a:spcPts val="0"/>
              </a:spcAft>
              <a:buClr>
                <a:schemeClr val="dk1"/>
              </a:buClr>
              <a:buSzPts val="1800"/>
              <a:buChar char="•"/>
              <a:defRPr b="1"/>
            </a:lvl4pPr>
            <a:lvl5pPr marL="2286000" lvl="4" indent="-342900" algn="l">
              <a:lnSpc>
                <a:spcPct val="100000"/>
              </a:lnSpc>
              <a:spcBef>
                <a:spcPts val="0"/>
              </a:spcBef>
              <a:spcAft>
                <a:spcPts val="0"/>
              </a:spcAft>
              <a:buClr>
                <a:schemeClr val="dk1"/>
              </a:buClr>
              <a:buSzPts val="1800"/>
              <a:buChar char="•"/>
              <a:defRPr b="1"/>
            </a:lvl5pPr>
            <a:lvl6pPr marL="2743200" lvl="5" indent="-228600" algn="l">
              <a:spcBef>
                <a:spcPts val="360"/>
              </a:spcBef>
              <a:spcAft>
                <a:spcPts val="0"/>
              </a:spcAft>
              <a:buClr>
                <a:schemeClr val="dk1"/>
              </a:buClr>
              <a:buSzPts val="1800"/>
              <a:buNone/>
              <a:defRPr b="1"/>
            </a:lvl6pPr>
            <a:lvl7pPr marL="3200400" lvl="6" indent="-342900" algn="l">
              <a:spcBef>
                <a:spcPts val="360"/>
              </a:spcBef>
              <a:spcAft>
                <a:spcPts val="0"/>
              </a:spcAft>
              <a:buClr>
                <a:schemeClr val="dk1"/>
              </a:buClr>
              <a:buSzPts val="1800"/>
              <a:buChar char="•"/>
              <a:defRPr b="1"/>
            </a:lvl7pPr>
            <a:lvl8pPr marL="3657600" lvl="7" indent="-342900" algn="l">
              <a:spcBef>
                <a:spcPts val="360"/>
              </a:spcBef>
              <a:spcAft>
                <a:spcPts val="0"/>
              </a:spcAft>
              <a:buClr>
                <a:schemeClr val="dk1"/>
              </a:buClr>
              <a:buSzPts val="1800"/>
              <a:buChar char="•"/>
              <a:defRPr b="1"/>
            </a:lvl8pPr>
            <a:lvl9pPr marL="4114800" lvl="8" indent="-342900" algn="l">
              <a:spcBef>
                <a:spcPts val="360"/>
              </a:spcBef>
              <a:spcAft>
                <a:spcPts val="0"/>
              </a:spcAft>
              <a:buClr>
                <a:schemeClr val="dk1"/>
              </a:buClr>
              <a:buSzPts val="1800"/>
              <a:buChar char="•"/>
              <a:defRPr b="1"/>
            </a:lvl9pPr>
          </a:lstStyle>
          <a:p>
            <a:endParaRPr/>
          </a:p>
        </p:txBody>
      </p:sp>
      <p:sp>
        <p:nvSpPr>
          <p:cNvPr id="107" name="Google Shape;107;p17"/>
          <p:cNvSpPr txBox="1">
            <a:spLocks noGrp="1"/>
          </p:cNvSpPr>
          <p:nvPr>
            <p:ph type="body" idx="6"/>
          </p:nvPr>
        </p:nvSpPr>
        <p:spPr>
          <a:xfrm>
            <a:off x="4738254" y="1020509"/>
            <a:ext cx="3099460" cy="120017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lvl1pPr>
            <a:lvl2pPr marL="914400" lvl="1" indent="-317500" algn="l">
              <a:lnSpc>
                <a:spcPct val="100000"/>
              </a:lnSpc>
              <a:spcBef>
                <a:spcPts val="0"/>
              </a:spcBef>
              <a:spcAft>
                <a:spcPts val="0"/>
              </a:spcAft>
              <a:buClr>
                <a:schemeClr val="dk1"/>
              </a:buClr>
              <a:buSzPts val="1400"/>
              <a:buChar char="•"/>
              <a:defRPr sz="1400"/>
            </a:lvl2pPr>
            <a:lvl3pPr marL="1371600" lvl="2" indent="-317500" algn="l">
              <a:lnSpc>
                <a:spcPct val="100000"/>
              </a:lnSpc>
              <a:spcBef>
                <a:spcPts val="0"/>
              </a:spcBef>
              <a:spcAft>
                <a:spcPts val="0"/>
              </a:spcAft>
              <a:buClr>
                <a:schemeClr val="dk1"/>
              </a:buClr>
              <a:buSzPts val="1400"/>
              <a:buChar char="•"/>
              <a:defRPr sz="1400"/>
            </a:lvl3pPr>
            <a:lvl4pPr marL="1828800" lvl="3" indent="-317500" algn="l">
              <a:lnSpc>
                <a:spcPct val="100000"/>
              </a:lnSpc>
              <a:spcBef>
                <a:spcPts val="0"/>
              </a:spcBef>
              <a:spcAft>
                <a:spcPts val="0"/>
              </a:spcAft>
              <a:buClr>
                <a:schemeClr val="dk1"/>
              </a:buClr>
              <a:buSzPts val="1400"/>
              <a:buChar char="•"/>
              <a:defRPr sz="1400"/>
            </a:lvl4pPr>
            <a:lvl5pPr marL="2286000" lvl="4" indent="-317500" algn="l">
              <a:lnSpc>
                <a:spcPct val="100000"/>
              </a:lnSpc>
              <a:spcBef>
                <a:spcPts val="0"/>
              </a:spcBef>
              <a:spcAft>
                <a:spcPts val="0"/>
              </a:spcAft>
              <a:buClr>
                <a:schemeClr val="dk1"/>
              </a:buClr>
              <a:buSzPts val="1400"/>
              <a:buChar char="•"/>
              <a:defRPr sz="1400"/>
            </a:lvl5pPr>
            <a:lvl6pPr marL="2743200" lvl="5" indent="-228600" algn="l">
              <a:spcBef>
                <a:spcPts val="360"/>
              </a:spcBef>
              <a:spcAft>
                <a:spcPts val="0"/>
              </a:spcAft>
              <a:buClr>
                <a:schemeClr val="dk1"/>
              </a:buClr>
              <a:buSzPts val="1400"/>
              <a:buNone/>
              <a:defRPr sz="1400"/>
            </a:lvl6pPr>
            <a:lvl7pPr marL="3200400" lvl="6" indent="-317500" algn="l">
              <a:spcBef>
                <a:spcPts val="360"/>
              </a:spcBef>
              <a:spcAft>
                <a:spcPts val="0"/>
              </a:spcAft>
              <a:buClr>
                <a:schemeClr val="dk1"/>
              </a:buClr>
              <a:buSzPts val="1400"/>
              <a:buChar char="•"/>
              <a:defRPr sz="1400"/>
            </a:lvl7pPr>
            <a:lvl8pPr marL="3657600" lvl="7" indent="-317500" algn="l">
              <a:spcBef>
                <a:spcPts val="360"/>
              </a:spcBef>
              <a:spcAft>
                <a:spcPts val="0"/>
              </a:spcAft>
              <a:buClr>
                <a:schemeClr val="dk1"/>
              </a:buClr>
              <a:buSzPts val="1400"/>
              <a:buChar char="•"/>
              <a:defRPr sz="1400"/>
            </a:lvl8pPr>
            <a:lvl9pPr marL="4114800" lvl="8" indent="-317500" algn="l">
              <a:spcBef>
                <a:spcPts val="360"/>
              </a:spcBef>
              <a:spcAft>
                <a:spcPts val="0"/>
              </a:spcAft>
              <a:buClr>
                <a:schemeClr val="dk1"/>
              </a:buClr>
              <a:buSzPts val="1400"/>
              <a:buChar char="•"/>
              <a:defRPr sz="1400"/>
            </a:lvl9pPr>
          </a:lstStyle>
          <a:p>
            <a:endParaRPr/>
          </a:p>
        </p:txBody>
      </p:sp>
      <p:sp>
        <p:nvSpPr>
          <p:cNvPr id="108" name="Google Shape;108;p17"/>
          <p:cNvSpPr/>
          <p:nvPr/>
        </p:nvSpPr>
        <p:spPr>
          <a:xfrm>
            <a:off x="1118941" y="2352799"/>
            <a:ext cx="3455720" cy="188312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9" name="Google Shape;109;p17"/>
          <p:cNvSpPr txBox="1">
            <a:spLocks noGrp="1"/>
          </p:cNvSpPr>
          <p:nvPr>
            <p:ph type="body" idx="7"/>
          </p:nvPr>
        </p:nvSpPr>
        <p:spPr>
          <a:xfrm>
            <a:off x="1311608" y="2473059"/>
            <a:ext cx="3067726" cy="30574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b="1"/>
            </a:lvl1pPr>
            <a:lvl2pPr marL="914400" lvl="1" indent="-342900" algn="l">
              <a:lnSpc>
                <a:spcPct val="100000"/>
              </a:lnSpc>
              <a:spcBef>
                <a:spcPts val="0"/>
              </a:spcBef>
              <a:spcAft>
                <a:spcPts val="0"/>
              </a:spcAft>
              <a:buClr>
                <a:schemeClr val="dk1"/>
              </a:buClr>
              <a:buSzPts val="1800"/>
              <a:buChar char="•"/>
              <a:defRPr b="1"/>
            </a:lvl2pPr>
            <a:lvl3pPr marL="1371600" lvl="2" indent="-342900" algn="l">
              <a:lnSpc>
                <a:spcPct val="100000"/>
              </a:lnSpc>
              <a:spcBef>
                <a:spcPts val="0"/>
              </a:spcBef>
              <a:spcAft>
                <a:spcPts val="0"/>
              </a:spcAft>
              <a:buClr>
                <a:schemeClr val="dk1"/>
              </a:buClr>
              <a:buSzPts val="1800"/>
              <a:buChar char="•"/>
              <a:defRPr b="1"/>
            </a:lvl3pPr>
            <a:lvl4pPr marL="1828800" lvl="3" indent="-342900" algn="l">
              <a:lnSpc>
                <a:spcPct val="100000"/>
              </a:lnSpc>
              <a:spcBef>
                <a:spcPts val="0"/>
              </a:spcBef>
              <a:spcAft>
                <a:spcPts val="0"/>
              </a:spcAft>
              <a:buClr>
                <a:schemeClr val="dk1"/>
              </a:buClr>
              <a:buSzPts val="1800"/>
              <a:buChar char="•"/>
              <a:defRPr b="1"/>
            </a:lvl4pPr>
            <a:lvl5pPr marL="2286000" lvl="4" indent="-342900" algn="l">
              <a:lnSpc>
                <a:spcPct val="100000"/>
              </a:lnSpc>
              <a:spcBef>
                <a:spcPts val="0"/>
              </a:spcBef>
              <a:spcAft>
                <a:spcPts val="0"/>
              </a:spcAft>
              <a:buClr>
                <a:schemeClr val="dk1"/>
              </a:buClr>
              <a:buSzPts val="1800"/>
              <a:buChar char="•"/>
              <a:defRPr b="1"/>
            </a:lvl5pPr>
            <a:lvl6pPr marL="2743200" lvl="5" indent="-228600" algn="l">
              <a:spcBef>
                <a:spcPts val="360"/>
              </a:spcBef>
              <a:spcAft>
                <a:spcPts val="0"/>
              </a:spcAft>
              <a:buClr>
                <a:schemeClr val="dk1"/>
              </a:buClr>
              <a:buSzPts val="1800"/>
              <a:buNone/>
              <a:defRPr b="1"/>
            </a:lvl6pPr>
            <a:lvl7pPr marL="3200400" lvl="6" indent="-342900" algn="l">
              <a:spcBef>
                <a:spcPts val="360"/>
              </a:spcBef>
              <a:spcAft>
                <a:spcPts val="0"/>
              </a:spcAft>
              <a:buClr>
                <a:schemeClr val="dk1"/>
              </a:buClr>
              <a:buSzPts val="1800"/>
              <a:buChar char="•"/>
              <a:defRPr b="1"/>
            </a:lvl7pPr>
            <a:lvl8pPr marL="3657600" lvl="7" indent="-342900" algn="l">
              <a:spcBef>
                <a:spcPts val="360"/>
              </a:spcBef>
              <a:spcAft>
                <a:spcPts val="0"/>
              </a:spcAft>
              <a:buClr>
                <a:schemeClr val="dk1"/>
              </a:buClr>
              <a:buSzPts val="1800"/>
              <a:buChar char="•"/>
              <a:defRPr b="1"/>
            </a:lvl8pPr>
            <a:lvl9pPr marL="4114800" lvl="8" indent="-342900" algn="l">
              <a:spcBef>
                <a:spcPts val="360"/>
              </a:spcBef>
              <a:spcAft>
                <a:spcPts val="0"/>
              </a:spcAft>
              <a:buClr>
                <a:schemeClr val="dk1"/>
              </a:buClr>
              <a:buSzPts val="1800"/>
              <a:buChar char="•"/>
              <a:defRPr b="1"/>
            </a:lvl9pPr>
          </a:lstStyle>
          <a:p>
            <a:endParaRPr/>
          </a:p>
        </p:txBody>
      </p:sp>
      <p:sp>
        <p:nvSpPr>
          <p:cNvPr id="110" name="Google Shape;110;p17"/>
          <p:cNvSpPr txBox="1">
            <a:spLocks noGrp="1"/>
          </p:cNvSpPr>
          <p:nvPr>
            <p:ph type="body" idx="8"/>
          </p:nvPr>
        </p:nvSpPr>
        <p:spPr>
          <a:xfrm>
            <a:off x="1285195" y="2899062"/>
            <a:ext cx="3099460" cy="120017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lvl1pPr>
            <a:lvl2pPr marL="914400" lvl="1" indent="-317500" algn="l">
              <a:lnSpc>
                <a:spcPct val="100000"/>
              </a:lnSpc>
              <a:spcBef>
                <a:spcPts val="0"/>
              </a:spcBef>
              <a:spcAft>
                <a:spcPts val="0"/>
              </a:spcAft>
              <a:buClr>
                <a:schemeClr val="dk1"/>
              </a:buClr>
              <a:buSzPts val="1400"/>
              <a:buChar char="•"/>
              <a:defRPr sz="1400"/>
            </a:lvl2pPr>
            <a:lvl3pPr marL="1371600" lvl="2" indent="-317500" algn="l">
              <a:lnSpc>
                <a:spcPct val="100000"/>
              </a:lnSpc>
              <a:spcBef>
                <a:spcPts val="0"/>
              </a:spcBef>
              <a:spcAft>
                <a:spcPts val="0"/>
              </a:spcAft>
              <a:buClr>
                <a:schemeClr val="dk1"/>
              </a:buClr>
              <a:buSzPts val="1400"/>
              <a:buChar char="•"/>
              <a:defRPr sz="1400"/>
            </a:lvl3pPr>
            <a:lvl4pPr marL="1828800" lvl="3" indent="-317500" algn="l">
              <a:lnSpc>
                <a:spcPct val="100000"/>
              </a:lnSpc>
              <a:spcBef>
                <a:spcPts val="0"/>
              </a:spcBef>
              <a:spcAft>
                <a:spcPts val="0"/>
              </a:spcAft>
              <a:buClr>
                <a:schemeClr val="dk1"/>
              </a:buClr>
              <a:buSzPts val="1400"/>
              <a:buChar char="•"/>
              <a:defRPr sz="1400"/>
            </a:lvl4pPr>
            <a:lvl5pPr marL="2286000" lvl="4" indent="-317500" algn="l">
              <a:lnSpc>
                <a:spcPct val="100000"/>
              </a:lnSpc>
              <a:spcBef>
                <a:spcPts val="0"/>
              </a:spcBef>
              <a:spcAft>
                <a:spcPts val="0"/>
              </a:spcAft>
              <a:buClr>
                <a:schemeClr val="dk1"/>
              </a:buClr>
              <a:buSzPts val="1400"/>
              <a:buChar char="•"/>
              <a:defRPr sz="1400"/>
            </a:lvl5pPr>
            <a:lvl6pPr marL="2743200" lvl="5" indent="-228600" algn="l">
              <a:spcBef>
                <a:spcPts val="360"/>
              </a:spcBef>
              <a:spcAft>
                <a:spcPts val="0"/>
              </a:spcAft>
              <a:buClr>
                <a:schemeClr val="dk1"/>
              </a:buClr>
              <a:buSzPts val="1400"/>
              <a:buNone/>
              <a:defRPr sz="1400"/>
            </a:lvl6pPr>
            <a:lvl7pPr marL="3200400" lvl="6" indent="-317500" algn="l">
              <a:spcBef>
                <a:spcPts val="360"/>
              </a:spcBef>
              <a:spcAft>
                <a:spcPts val="0"/>
              </a:spcAft>
              <a:buClr>
                <a:schemeClr val="dk1"/>
              </a:buClr>
              <a:buSzPts val="1400"/>
              <a:buChar char="•"/>
              <a:defRPr sz="1400"/>
            </a:lvl7pPr>
            <a:lvl8pPr marL="3657600" lvl="7" indent="-317500" algn="l">
              <a:spcBef>
                <a:spcPts val="360"/>
              </a:spcBef>
              <a:spcAft>
                <a:spcPts val="0"/>
              </a:spcAft>
              <a:buClr>
                <a:schemeClr val="dk1"/>
              </a:buClr>
              <a:buSzPts val="1400"/>
              <a:buChar char="•"/>
              <a:defRPr sz="1400"/>
            </a:lvl8pPr>
            <a:lvl9pPr marL="4114800" lvl="8" indent="-317500" algn="l">
              <a:spcBef>
                <a:spcPts val="360"/>
              </a:spcBef>
              <a:spcAft>
                <a:spcPts val="0"/>
              </a:spcAft>
              <a:buClr>
                <a:schemeClr val="dk1"/>
              </a:buClr>
              <a:buSzPts val="1400"/>
              <a:buChar char="•"/>
              <a:defRPr sz="14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our Blurb (Color)">
  <p:cSld name="Four Blurb (Color)">
    <p:spTree>
      <p:nvGrpSpPr>
        <p:cNvPr id="1" name="Shape 111"/>
        <p:cNvGrpSpPr/>
        <p:nvPr/>
      </p:nvGrpSpPr>
      <p:grpSpPr>
        <a:xfrm>
          <a:off x="0" y="0"/>
          <a:ext cx="0" cy="0"/>
          <a:chOff x="0" y="0"/>
          <a:chExt cx="0" cy="0"/>
        </a:xfrm>
      </p:grpSpPr>
      <p:sp>
        <p:nvSpPr>
          <p:cNvPr id="112" name="Google Shape;112;p18"/>
          <p:cNvSpPr/>
          <p:nvPr/>
        </p:nvSpPr>
        <p:spPr>
          <a:xfrm>
            <a:off x="1116280" y="469679"/>
            <a:ext cx="3455720" cy="1883120"/>
          </a:xfrm>
          <a:prstGeom prst="rect">
            <a:avLst/>
          </a:prstGeom>
          <a:noFill/>
          <a:ln w="127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3" name="Google Shape;113;p18"/>
          <p:cNvSpPr txBox="1">
            <a:spLocks noGrp="1"/>
          </p:cNvSpPr>
          <p:nvPr>
            <p:ph type="ftr" idx="11"/>
          </p:nvPr>
        </p:nvSpPr>
        <p:spPr>
          <a:xfrm>
            <a:off x="6813643" y="4808539"/>
            <a:ext cx="1636831" cy="15137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8"/>
          <p:cNvSpPr txBox="1">
            <a:spLocks noGrp="1"/>
          </p:cNvSpPr>
          <p:nvPr>
            <p:ph type="sldNum" idx="12"/>
          </p:nvPr>
        </p:nvSpPr>
        <p:spPr>
          <a:xfrm>
            <a:off x="8555168" y="4806024"/>
            <a:ext cx="311255" cy="153888"/>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5" name="Google Shape;115;p18"/>
          <p:cNvSpPr txBox="1">
            <a:spLocks noGrp="1"/>
          </p:cNvSpPr>
          <p:nvPr>
            <p:ph type="body" idx="1"/>
          </p:nvPr>
        </p:nvSpPr>
        <p:spPr>
          <a:xfrm>
            <a:off x="1308948" y="594506"/>
            <a:ext cx="3070386" cy="30574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b="1">
                <a:solidFill>
                  <a:schemeClr val="accent1"/>
                </a:solidFill>
              </a:defRPr>
            </a:lvl1pPr>
            <a:lvl2pPr marL="914400" lvl="1" indent="-342900" algn="l">
              <a:lnSpc>
                <a:spcPct val="100000"/>
              </a:lnSpc>
              <a:spcBef>
                <a:spcPts val="0"/>
              </a:spcBef>
              <a:spcAft>
                <a:spcPts val="0"/>
              </a:spcAft>
              <a:buClr>
                <a:schemeClr val="accent1"/>
              </a:buClr>
              <a:buSzPts val="1800"/>
              <a:buChar char="•"/>
              <a:defRPr b="1">
                <a:solidFill>
                  <a:schemeClr val="accent1"/>
                </a:solidFill>
              </a:defRPr>
            </a:lvl2pPr>
            <a:lvl3pPr marL="1371600" lvl="2" indent="-342900" algn="l">
              <a:lnSpc>
                <a:spcPct val="100000"/>
              </a:lnSpc>
              <a:spcBef>
                <a:spcPts val="0"/>
              </a:spcBef>
              <a:spcAft>
                <a:spcPts val="0"/>
              </a:spcAft>
              <a:buClr>
                <a:schemeClr val="accent1"/>
              </a:buClr>
              <a:buSzPts val="1800"/>
              <a:buChar char="•"/>
              <a:defRPr b="1">
                <a:solidFill>
                  <a:schemeClr val="accent1"/>
                </a:solidFill>
              </a:defRPr>
            </a:lvl3pPr>
            <a:lvl4pPr marL="1828800" lvl="3" indent="-342900" algn="l">
              <a:lnSpc>
                <a:spcPct val="100000"/>
              </a:lnSpc>
              <a:spcBef>
                <a:spcPts val="0"/>
              </a:spcBef>
              <a:spcAft>
                <a:spcPts val="0"/>
              </a:spcAft>
              <a:buClr>
                <a:schemeClr val="accent1"/>
              </a:buClr>
              <a:buSzPts val="1800"/>
              <a:buChar char="•"/>
              <a:defRPr b="1">
                <a:solidFill>
                  <a:schemeClr val="accent1"/>
                </a:solidFill>
              </a:defRPr>
            </a:lvl4pPr>
            <a:lvl5pPr marL="2286000" lvl="4" indent="-342900" algn="l">
              <a:lnSpc>
                <a:spcPct val="100000"/>
              </a:lnSpc>
              <a:spcBef>
                <a:spcPts val="0"/>
              </a:spcBef>
              <a:spcAft>
                <a:spcPts val="0"/>
              </a:spcAft>
              <a:buClr>
                <a:schemeClr val="accent1"/>
              </a:buClr>
              <a:buSzPts val="1800"/>
              <a:buChar char="•"/>
              <a:defRPr b="1">
                <a:solidFill>
                  <a:schemeClr val="accent1"/>
                </a:solidFill>
              </a:defRPr>
            </a:lvl5pPr>
            <a:lvl6pPr marL="2743200" lvl="5" indent="-228600" algn="l">
              <a:spcBef>
                <a:spcPts val="360"/>
              </a:spcBef>
              <a:spcAft>
                <a:spcPts val="0"/>
              </a:spcAft>
              <a:buClr>
                <a:schemeClr val="accent1"/>
              </a:buClr>
              <a:buSzPts val="1800"/>
              <a:buNone/>
              <a:defRPr b="1">
                <a:solidFill>
                  <a:schemeClr val="accent1"/>
                </a:solidFill>
              </a:defRPr>
            </a:lvl6pPr>
            <a:lvl7pPr marL="3200400" lvl="6" indent="-342900" algn="l">
              <a:spcBef>
                <a:spcPts val="360"/>
              </a:spcBef>
              <a:spcAft>
                <a:spcPts val="0"/>
              </a:spcAft>
              <a:buClr>
                <a:schemeClr val="accent1"/>
              </a:buClr>
              <a:buSzPts val="1800"/>
              <a:buChar char="•"/>
              <a:defRPr b="1">
                <a:solidFill>
                  <a:schemeClr val="accent1"/>
                </a:solidFill>
              </a:defRPr>
            </a:lvl7pPr>
            <a:lvl8pPr marL="3657600" lvl="7" indent="-342900" algn="l">
              <a:spcBef>
                <a:spcPts val="360"/>
              </a:spcBef>
              <a:spcAft>
                <a:spcPts val="0"/>
              </a:spcAft>
              <a:buClr>
                <a:schemeClr val="accent1"/>
              </a:buClr>
              <a:buSzPts val="1800"/>
              <a:buChar char="•"/>
              <a:defRPr b="1">
                <a:solidFill>
                  <a:schemeClr val="accent1"/>
                </a:solidFill>
              </a:defRPr>
            </a:lvl8pPr>
            <a:lvl9pPr marL="4114800" lvl="8" indent="-342900" algn="l">
              <a:spcBef>
                <a:spcPts val="360"/>
              </a:spcBef>
              <a:spcAft>
                <a:spcPts val="0"/>
              </a:spcAft>
              <a:buClr>
                <a:schemeClr val="accent1"/>
              </a:buClr>
              <a:buSzPts val="1800"/>
              <a:buChar char="•"/>
              <a:defRPr b="1">
                <a:solidFill>
                  <a:schemeClr val="accent1"/>
                </a:solidFill>
              </a:defRPr>
            </a:lvl9pPr>
          </a:lstStyle>
          <a:p>
            <a:endParaRPr/>
          </a:p>
        </p:txBody>
      </p:sp>
      <p:sp>
        <p:nvSpPr>
          <p:cNvPr id="116" name="Google Shape;116;p18"/>
          <p:cNvSpPr txBox="1">
            <a:spLocks noGrp="1"/>
          </p:cNvSpPr>
          <p:nvPr>
            <p:ph type="body" idx="2"/>
          </p:nvPr>
        </p:nvSpPr>
        <p:spPr>
          <a:xfrm>
            <a:off x="1282535" y="1020509"/>
            <a:ext cx="3099460" cy="120017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lvl1pPr>
            <a:lvl2pPr marL="914400" lvl="1" indent="-317500" algn="l">
              <a:lnSpc>
                <a:spcPct val="100000"/>
              </a:lnSpc>
              <a:spcBef>
                <a:spcPts val="0"/>
              </a:spcBef>
              <a:spcAft>
                <a:spcPts val="0"/>
              </a:spcAft>
              <a:buClr>
                <a:schemeClr val="dk1"/>
              </a:buClr>
              <a:buSzPts val="1400"/>
              <a:buChar char="•"/>
              <a:defRPr sz="1400"/>
            </a:lvl2pPr>
            <a:lvl3pPr marL="1371600" lvl="2" indent="-317500" algn="l">
              <a:lnSpc>
                <a:spcPct val="100000"/>
              </a:lnSpc>
              <a:spcBef>
                <a:spcPts val="0"/>
              </a:spcBef>
              <a:spcAft>
                <a:spcPts val="0"/>
              </a:spcAft>
              <a:buClr>
                <a:schemeClr val="dk1"/>
              </a:buClr>
              <a:buSzPts val="1400"/>
              <a:buChar char="•"/>
              <a:defRPr sz="1400"/>
            </a:lvl3pPr>
            <a:lvl4pPr marL="1828800" lvl="3" indent="-317500" algn="l">
              <a:lnSpc>
                <a:spcPct val="100000"/>
              </a:lnSpc>
              <a:spcBef>
                <a:spcPts val="0"/>
              </a:spcBef>
              <a:spcAft>
                <a:spcPts val="0"/>
              </a:spcAft>
              <a:buClr>
                <a:schemeClr val="dk1"/>
              </a:buClr>
              <a:buSzPts val="1400"/>
              <a:buChar char="•"/>
              <a:defRPr sz="1400"/>
            </a:lvl4pPr>
            <a:lvl5pPr marL="2286000" lvl="4" indent="-317500" algn="l">
              <a:lnSpc>
                <a:spcPct val="100000"/>
              </a:lnSpc>
              <a:spcBef>
                <a:spcPts val="0"/>
              </a:spcBef>
              <a:spcAft>
                <a:spcPts val="0"/>
              </a:spcAft>
              <a:buClr>
                <a:schemeClr val="dk1"/>
              </a:buClr>
              <a:buSzPts val="1400"/>
              <a:buChar char="•"/>
              <a:defRPr sz="1400"/>
            </a:lvl5pPr>
            <a:lvl6pPr marL="2743200" lvl="5" indent="-228600" algn="l">
              <a:spcBef>
                <a:spcPts val="360"/>
              </a:spcBef>
              <a:spcAft>
                <a:spcPts val="0"/>
              </a:spcAft>
              <a:buClr>
                <a:schemeClr val="dk1"/>
              </a:buClr>
              <a:buSzPts val="1400"/>
              <a:buNone/>
              <a:defRPr sz="1400"/>
            </a:lvl6pPr>
            <a:lvl7pPr marL="3200400" lvl="6" indent="-317500" algn="l">
              <a:spcBef>
                <a:spcPts val="360"/>
              </a:spcBef>
              <a:spcAft>
                <a:spcPts val="0"/>
              </a:spcAft>
              <a:buClr>
                <a:schemeClr val="dk1"/>
              </a:buClr>
              <a:buSzPts val="1400"/>
              <a:buChar char="•"/>
              <a:defRPr sz="1400"/>
            </a:lvl7pPr>
            <a:lvl8pPr marL="3657600" lvl="7" indent="-317500" algn="l">
              <a:spcBef>
                <a:spcPts val="360"/>
              </a:spcBef>
              <a:spcAft>
                <a:spcPts val="0"/>
              </a:spcAft>
              <a:buClr>
                <a:schemeClr val="dk1"/>
              </a:buClr>
              <a:buSzPts val="1400"/>
              <a:buChar char="•"/>
              <a:defRPr sz="1400"/>
            </a:lvl8pPr>
            <a:lvl9pPr marL="4114800" lvl="8" indent="-317500" algn="l">
              <a:spcBef>
                <a:spcPts val="360"/>
              </a:spcBef>
              <a:spcAft>
                <a:spcPts val="0"/>
              </a:spcAft>
              <a:buClr>
                <a:schemeClr val="dk1"/>
              </a:buClr>
              <a:buSzPts val="1400"/>
              <a:buChar char="•"/>
              <a:defRPr sz="1400"/>
            </a:lvl9pPr>
          </a:lstStyle>
          <a:p>
            <a:endParaRPr/>
          </a:p>
        </p:txBody>
      </p:sp>
      <p:sp>
        <p:nvSpPr>
          <p:cNvPr id="117" name="Google Shape;117;p18"/>
          <p:cNvSpPr/>
          <p:nvPr/>
        </p:nvSpPr>
        <p:spPr>
          <a:xfrm>
            <a:off x="4570669" y="2352799"/>
            <a:ext cx="3455720" cy="1883120"/>
          </a:xfrm>
          <a:prstGeom prst="rect">
            <a:avLst/>
          </a:prstGeom>
          <a:noFill/>
          <a:ln w="127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8" name="Google Shape;118;p18"/>
          <p:cNvSpPr txBox="1">
            <a:spLocks noGrp="1"/>
          </p:cNvSpPr>
          <p:nvPr>
            <p:ph type="body" idx="3"/>
          </p:nvPr>
        </p:nvSpPr>
        <p:spPr>
          <a:xfrm>
            <a:off x="4764667" y="2477626"/>
            <a:ext cx="3067725" cy="30574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4"/>
              </a:buClr>
              <a:buSzPts val="1800"/>
              <a:buNone/>
              <a:defRPr b="1">
                <a:solidFill>
                  <a:schemeClr val="accent4"/>
                </a:solidFill>
              </a:defRPr>
            </a:lvl1pPr>
            <a:lvl2pPr marL="914400" lvl="1" indent="-342900" algn="l">
              <a:lnSpc>
                <a:spcPct val="100000"/>
              </a:lnSpc>
              <a:spcBef>
                <a:spcPts val="0"/>
              </a:spcBef>
              <a:spcAft>
                <a:spcPts val="0"/>
              </a:spcAft>
              <a:buClr>
                <a:schemeClr val="accent4"/>
              </a:buClr>
              <a:buSzPts val="1800"/>
              <a:buChar char="•"/>
              <a:defRPr b="1">
                <a:solidFill>
                  <a:schemeClr val="accent4"/>
                </a:solidFill>
              </a:defRPr>
            </a:lvl2pPr>
            <a:lvl3pPr marL="1371600" lvl="2" indent="-342900" algn="l">
              <a:lnSpc>
                <a:spcPct val="100000"/>
              </a:lnSpc>
              <a:spcBef>
                <a:spcPts val="0"/>
              </a:spcBef>
              <a:spcAft>
                <a:spcPts val="0"/>
              </a:spcAft>
              <a:buClr>
                <a:schemeClr val="accent4"/>
              </a:buClr>
              <a:buSzPts val="1800"/>
              <a:buChar char="•"/>
              <a:defRPr b="1">
                <a:solidFill>
                  <a:schemeClr val="accent4"/>
                </a:solidFill>
              </a:defRPr>
            </a:lvl3pPr>
            <a:lvl4pPr marL="1828800" lvl="3" indent="-342900" algn="l">
              <a:lnSpc>
                <a:spcPct val="100000"/>
              </a:lnSpc>
              <a:spcBef>
                <a:spcPts val="0"/>
              </a:spcBef>
              <a:spcAft>
                <a:spcPts val="0"/>
              </a:spcAft>
              <a:buClr>
                <a:schemeClr val="accent4"/>
              </a:buClr>
              <a:buSzPts val="1800"/>
              <a:buChar char="•"/>
              <a:defRPr b="1">
                <a:solidFill>
                  <a:schemeClr val="accent4"/>
                </a:solidFill>
              </a:defRPr>
            </a:lvl4pPr>
            <a:lvl5pPr marL="2286000" lvl="4" indent="-342900" algn="l">
              <a:lnSpc>
                <a:spcPct val="100000"/>
              </a:lnSpc>
              <a:spcBef>
                <a:spcPts val="0"/>
              </a:spcBef>
              <a:spcAft>
                <a:spcPts val="0"/>
              </a:spcAft>
              <a:buClr>
                <a:schemeClr val="accent4"/>
              </a:buClr>
              <a:buSzPts val="1800"/>
              <a:buChar char="•"/>
              <a:defRPr b="1">
                <a:solidFill>
                  <a:schemeClr val="accent4"/>
                </a:solidFill>
              </a:defRPr>
            </a:lvl5pPr>
            <a:lvl6pPr marL="2743200" lvl="5" indent="-228600" algn="l">
              <a:spcBef>
                <a:spcPts val="360"/>
              </a:spcBef>
              <a:spcAft>
                <a:spcPts val="0"/>
              </a:spcAft>
              <a:buClr>
                <a:schemeClr val="accent4"/>
              </a:buClr>
              <a:buSzPts val="1800"/>
              <a:buNone/>
              <a:defRPr b="1">
                <a:solidFill>
                  <a:schemeClr val="accent4"/>
                </a:solidFill>
              </a:defRPr>
            </a:lvl6pPr>
            <a:lvl7pPr marL="3200400" lvl="6" indent="-342900" algn="l">
              <a:spcBef>
                <a:spcPts val="360"/>
              </a:spcBef>
              <a:spcAft>
                <a:spcPts val="0"/>
              </a:spcAft>
              <a:buClr>
                <a:schemeClr val="accent4"/>
              </a:buClr>
              <a:buSzPts val="1800"/>
              <a:buChar char="•"/>
              <a:defRPr b="1">
                <a:solidFill>
                  <a:schemeClr val="accent4"/>
                </a:solidFill>
              </a:defRPr>
            </a:lvl7pPr>
            <a:lvl8pPr marL="3657600" lvl="7" indent="-342900" algn="l">
              <a:spcBef>
                <a:spcPts val="360"/>
              </a:spcBef>
              <a:spcAft>
                <a:spcPts val="0"/>
              </a:spcAft>
              <a:buClr>
                <a:schemeClr val="accent4"/>
              </a:buClr>
              <a:buSzPts val="1800"/>
              <a:buChar char="•"/>
              <a:defRPr b="1">
                <a:solidFill>
                  <a:schemeClr val="accent4"/>
                </a:solidFill>
              </a:defRPr>
            </a:lvl8pPr>
            <a:lvl9pPr marL="4114800" lvl="8" indent="-342900" algn="l">
              <a:spcBef>
                <a:spcPts val="360"/>
              </a:spcBef>
              <a:spcAft>
                <a:spcPts val="0"/>
              </a:spcAft>
              <a:buClr>
                <a:schemeClr val="accent4"/>
              </a:buClr>
              <a:buSzPts val="1800"/>
              <a:buChar char="•"/>
              <a:defRPr b="1">
                <a:solidFill>
                  <a:schemeClr val="accent4"/>
                </a:solidFill>
              </a:defRPr>
            </a:lvl9pPr>
          </a:lstStyle>
          <a:p>
            <a:endParaRPr/>
          </a:p>
        </p:txBody>
      </p:sp>
      <p:sp>
        <p:nvSpPr>
          <p:cNvPr id="119" name="Google Shape;119;p18"/>
          <p:cNvSpPr txBox="1">
            <a:spLocks noGrp="1"/>
          </p:cNvSpPr>
          <p:nvPr>
            <p:ph type="body" idx="4"/>
          </p:nvPr>
        </p:nvSpPr>
        <p:spPr>
          <a:xfrm>
            <a:off x="4738254" y="2903629"/>
            <a:ext cx="3099460" cy="120017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lvl1pPr>
            <a:lvl2pPr marL="914400" lvl="1" indent="-317500" algn="l">
              <a:lnSpc>
                <a:spcPct val="100000"/>
              </a:lnSpc>
              <a:spcBef>
                <a:spcPts val="0"/>
              </a:spcBef>
              <a:spcAft>
                <a:spcPts val="0"/>
              </a:spcAft>
              <a:buClr>
                <a:schemeClr val="dk1"/>
              </a:buClr>
              <a:buSzPts val="1400"/>
              <a:buChar char="•"/>
              <a:defRPr sz="1400"/>
            </a:lvl2pPr>
            <a:lvl3pPr marL="1371600" lvl="2" indent="-317500" algn="l">
              <a:lnSpc>
                <a:spcPct val="100000"/>
              </a:lnSpc>
              <a:spcBef>
                <a:spcPts val="0"/>
              </a:spcBef>
              <a:spcAft>
                <a:spcPts val="0"/>
              </a:spcAft>
              <a:buClr>
                <a:schemeClr val="dk1"/>
              </a:buClr>
              <a:buSzPts val="1400"/>
              <a:buChar char="•"/>
              <a:defRPr sz="1400"/>
            </a:lvl3pPr>
            <a:lvl4pPr marL="1828800" lvl="3" indent="-317500" algn="l">
              <a:lnSpc>
                <a:spcPct val="100000"/>
              </a:lnSpc>
              <a:spcBef>
                <a:spcPts val="0"/>
              </a:spcBef>
              <a:spcAft>
                <a:spcPts val="0"/>
              </a:spcAft>
              <a:buClr>
                <a:schemeClr val="dk1"/>
              </a:buClr>
              <a:buSzPts val="1400"/>
              <a:buChar char="•"/>
              <a:defRPr sz="1400"/>
            </a:lvl4pPr>
            <a:lvl5pPr marL="2286000" lvl="4" indent="-317500" algn="l">
              <a:lnSpc>
                <a:spcPct val="100000"/>
              </a:lnSpc>
              <a:spcBef>
                <a:spcPts val="0"/>
              </a:spcBef>
              <a:spcAft>
                <a:spcPts val="0"/>
              </a:spcAft>
              <a:buClr>
                <a:schemeClr val="dk1"/>
              </a:buClr>
              <a:buSzPts val="1400"/>
              <a:buChar char="•"/>
              <a:defRPr sz="1400"/>
            </a:lvl5pPr>
            <a:lvl6pPr marL="2743200" lvl="5" indent="-228600" algn="l">
              <a:spcBef>
                <a:spcPts val="360"/>
              </a:spcBef>
              <a:spcAft>
                <a:spcPts val="0"/>
              </a:spcAft>
              <a:buClr>
                <a:schemeClr val="dk1"/>
              </a:buClr>
              <a:buSzPts val="1400"/>
              <a:buNone/>
              <a:defRPr sz="1400"/>
            </a:lvl6pPr>
            <a:lvl7pPr marL="3200400" lvl="6" indent="-317500" algn="l">
              <a:spcBef>
                <a:spcPts val="360"/>
              </a:spcBef>
              <a:spcAft>
                <a:spcPts val="0"/>
              </a:spcAft>
              <a:buClr>
                <a:schemeClr val="dk1"/>
              </a:buClr>
              <a:buSzPts val="1400"/>
              <a:buChar char="•"/>
              <a:defRPr sz="1400"/>
            </a:lvl7pPr>
            <a:lvl8pPr marL="3657600" lvl="7" indent="-317500" algn="l">
              <a:spcBef>
                <a:spcPts val="360"/>
              </a:spcBef>
              <a:spcAft>
                <a:spcPts val="0"/>
              </a:spcAft>
              <a:buClr>
                <a:schemeClr val="dk1"/>
              </a:buClr>
              <a:buSzPts val="1400"/>
              <a:buChar char="•"/>
              <a:defRPr sz="1400"/>
            </a:lvl8pPr>
            <a:lvl9pPr marL="4114800" lvl="8" indent="-317500" algn="l">
              <a:spcBef>
                <a:spcPts val="360"/>
              </a:spcBef>
              <a:spcAft>
                <a:spcPts val="0"/>
              </a:spcAft>
              <a:buClr>
                <a:schemeClr val="dk1"/>
              </a:buClr>
              <a:buSzPts val="1400"/>
              <a:buChar char="•"/>
              <a:defRPr sz="1400"/>
            </a:lvl9pPr>
          </a:lstStyle>
          <a:p>
            <a:endParaRPr/>
          </a:p>
        </p:txBody>
      </p:sp>
      <p:sp>
        <p:nvSpPr>
          <p:cNvPr id="120" name="Google Shape;120;p18"/>
          <p:cNvSpPr/>
          <p:nvPr/>
        </p:nvSpPr>
        <p:spPr>
          <a:xfrm>
            <a:off x="4572000" y="469679"/>
            <a:ext cx="3455720" cy="1883120"/>
          </a:xfrm>
          <a:prstGeom prst="rect">
            <a:avLst/>
          </a:prstGeom>
          <a:noFill/>
          <a:ln w="127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1" name="Google Shape;121;p18"/>
          <p:cNvSpPr txBox="1">
            <a:spLocks noGrp="1"/>
          </p:cNvSpPr>
          <p:nvPr>
            <p:ph type="body" idx="5"/>
          </p:nvPr>
        </p:nvSpPr>
        <p:spPr>
          <a:xfrm>
            <a:off x="4764667" y="594506"/>
            <a:ext cx="3070385" cy="30574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2"/>
              </a:buClr>
              <a:buSzPts val="1800"/>
              <a:buNone/>
              <a:defRPr b="1">
                <a:solidFill>
                  <a:schemeClr val="accent2"/>
                </a:solidFill>
              </a:defRPr>
            </a:lvl1pPr>
            <a:lvl2pPr marL="914400" lvl="1" indent="-342900" algn="l">
              <a:lnSpc>
                <a:spcPct val="100000"/>
              </a:lnSpc>
              <a:spcBef>
                <a:spcPts val="0"/>
              </a:spcBef>
              <a:spcAft>
                <a:spcPts val="0"/>
              </a:spcAft>
              <a:buClr>
                <a:schemeClr val="accent2"/>
              </a:buClr>
              <a:buSzPts val="1800"/>
              <a:buChar char="•"/>
              <a:defRPr b="1">
                <a:solidFill>
                  <a:schemeClr val="accent2"/>
                </a:solidFill>
              </a:defRPr>
            </a:lvl2pPr>
            <a:lvl3pPr marL="1371600" lvl="2" indent="-342900" algn="l">
              <a:lnSpc>
                <a:spcPct val="100000"/>
              </a:lnSpc>
              <a:spcBef>
                <a:spcPts val="0"/>
              </a:spcBef>
              <a:spcAft>
                <a:spcPts val="0"/>
              </a:spcAft>
              <a:buClr>
                <a:schemeClr val="accent2"/>
              </a:buClr>
              <a:buSzPts val="1800"/>
              <a:buChar char="•"/>
              <a:defRPr b="1">
                <a:solidFill>
                  <a:schemeClr val="accent2"/>
                </a:solidFill>
              </a:defRPr>
            </a:lvl3pPr>
            <a:lvl4pPr marL="1828800" lvl="3" indent="-342900" algn="l">
              <a:lnSpc>
                <a:spcPct val="100000"/>
              </a:lnSpc>
              <a:spcBef>
                <a:spcPts val="0"/>
              </a:spcBef>
              <a:spcAft>
                <a:spcPts val="0"/>
              </a:spcAft>
              <a:buClr>
                <a:schemeClr val="accent2"/>
              </a:buClr>
              <a:buSzPts val="1800"/>
              <a:buChar char="•"/>
              <a:defRPr b="1">
                <a:solidFill>
                  <a:schemeClr val="accent2"/>
                </a:solidFill>
              </a:defRPr>
            </a:lvl4pPr>
            <a:lvl5pPr marL="2286000" lvl="4" indent="-342900" algn="l">
              <a:lnSpc>
                <a:spcPct val="100000"/>
              </a:lnSpc>
              <a:spcBef>
                <a:spcPts val="0"/>
              </a:spcBef>
              <a:spcAft>
                <a:spcPts val="0"/>
              </a:spcAft>
              <a:buClr>
                <a:schemeClr val="accent2"/>
              </a:buClr>
              <a:buSzPts val="1800"/>
              <a:buChar char="•"/>
              <a:defRPr b="1">
                <a:solidFill>
                  <a:schemeClr val="accent2"/>
                </a:solidFill>
              </a:defRPr>
            </a:lvl5pPr>
            <a:lvl6pPr marL="2743200" lvl="5" indent="-228600" algn="l">
              <a:spcBef>
                <a:spcPts val="360"/>
              </a:spcBef>
              <a:spcAft>
                <a:spcPts val="0"/>
              </a:spcAft>
              <a:buClr>
                <a:schemeClr val="accent2"/>
              </a:buClr>
              <a:buSzPts val="1800"/>
              <a:buNone/>
              <a:defRPr b="1">
                <a:solidFill>
                  <a:schemeClr val="accent2"/>
                </a:solidFill>
              </a:defRPr>
            </a:lvl6pPr>
            <a:lvl7pPr marL="3200400" lvl="6" indent="-342900" algn="l">
              <a:spcBef>
                <a:spcPts val="360"/>
              </a:spcBef>
              <a:spcAft>
                <a:spcPts val="0"/>
              </a:spcAft>
              <a:buClr>
                <a:schemeClr val="accent2"/>
              </a:buClr>
              <a:buSzPts val="1800"/>
              <a:buChar char="•"/>
              <a:defRPr b="1">
                <a:solidFill>
                  <a:schemeClr val="accent2"/>
                </a:solidFill>
              </a:defRPr>
            </a:lvl7pPr>
            <a:lvl8pPr marL="3657600" lvl="7" indent="-342900" algn="l">
              <a:spcBef>
                <a:spcPts val="360"/>
              </a:spcBef>
              <a:spcAft>
                <a:spcPts val="0"/>
              </a:spcAft>
              <a:buClr>
                <a:schemeClr val="accent2"/>
              </a:buClr>
              <a:buSzPts val="1800"/>
              <a:buChar char="•"/>
              <a:defRPr b="1">
                <a:solidFill>
                  <a:schemeClr val="accent2"/>
                </a:solidFill>
              </a:defRPr>
            </a:lvl8pPr>
            <a:lvl9pPr marL="4114800" lvl="8" indent="-342900" algn="l">
              <a:spcBef>
                <a:spcPts val="360"/>
              </a:spcBef>
              <a:spcAft>
                <a:spcPts val="0"/>
              </a:spcAft>
              <a:buClr>
                <a:schemeClr val="accent2"/>
              </a:buClr>
              <a:buSzPts val="1800"/>
              <a:buChar char="•"/>
              <a:defRPr b="1">
                <a:solidFill>
                  <a:schemeClr val="accent2"/>
                </a:solidFill>
              </a:defRPr>
            </a:lvl9pPr>
          </a:lstStyle>
          <a:p>
            <a:endParaRPr/>
          </a:p>
        </p:txBody>
      </p:sp>
      <p:sp>
        <p:nvSpPr>
          <p:cNvPr id="122" name="Google Shape;122;p18"/>
          <p:cNvSpPr txBox="1">
            <a:spLocks noGrp="1"/>
          </p:cNvSpPr>
          <p:nvPr>
            <p:ph type="body" idx="6"/>
          </p:nvPr>
        </p:nvSpPr>
        <p:spPr>
          <a:xfrm>
            <a:off x="4738254" y="1020509"/>
            <a:ext cx="3099460" cy="120017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lvl1pPr>
            <a:lvl2pPr marL="914400" lvl="1" indent="-317500" algn="l">
              <a:lnSpc>
                <a:spcPct val="100000"/>
              </a:lnSpc>
              <a:spcBef>
                <a:spcPts val="0"/>
              </a:spcBef>
              <a:spcAft>
                <a:spcPts val="0"/>
              </a:spcAft>
              <a:buClr>
                <a:schemeClr val="dk1"/>
              </a:buClr>
              <a:buSzPts val="1400"/>
              <a:buChar char="•"/>
              <a:defRPr sz="1400"/>
            </a:lvl2pPr>
            <a:lvl3pPr marL="1371600" lvl="2" indent="-317500" algn="l">
              <a:lnSpc>
                <a:spcPct val="100000"/>
              </a:lnSpc>
              <a:spcBef>
                <a:spcPts val="0"/>
              </a:spcBef>
              <a:spcAft>
                <a:spcPts val="0"/>
              </a:spcAft>
              <a:buClr>
                <a:schemeClr val="dk1"/>
              </a:buClr>
              <a:buSzPts val="1400"/>
              <a:buChar char="•"/>
              <a:defRPr sz="1400"/>
            </a:lvl3pPr>
            <a:lvl4pPr marL="1828800" lvl="3" indent="-317500" algn="l">
              <a:lnSpc>
                <a:spcPct val="100000"/>
              </a:lnSpc>
              <a:spcBef>
                <a:spcPts val="0"/>
              </a:spcBef>
              <a:spcAft>
                <a:spcPts val="0"/>
              </a:spcAft>
              <a:buClr>
                <a:schemeClr val="dk1"/>
              </a:buClr>
              <a:buSzPts val="1400"/>
              <a:buChar char="•"/>
              <a:defRPr sz="1400"/>
            </a:lvl4pPr>
            <a:lvl5pPr marL="2286000" lvl="4" indent="-317500" algn="l">
              <a:lnSpc>
                <a:spcPct val="100000"/>
              </a:lnSpc>
              <a:spcBef>
                <a:spcPts val="0"/>
              </a:spcBef>
              <a:spcAft>
                <a:spcPts val="0"/>
              </a:spcAft>
              <a:buClr>
                <a:schemeClr val="dk1"/>
              </a:buClr>
              <a:buSzPts val="1400"/>
              <a:buChar char="•"/>
              <a:defRPr sz="1400"/>
            </a:lvl5pPr>
            <a:lvl6pPr marL="2743200" lvl="5" indent="-228600" algn="l">
              <a:spcBef>
                <a:spcPts val="360"/>
              </a:spcBef>
              <a:spcAft>
                <a:spcPts val="0"/>
              </a:spcAft>
              <a:buClr>
                <a:schemeClr val="dk1"/>
              </a:buClr>
              <a:buSzPts val="1400"/>
              <a:buNone/>
              <a:defRPr sz="1400"/>
            </a:lvl6pPr>
            <a:lvl7pPr marL="3200400" lvl="6" indent="-317500" algn="l">
              <a:spcBef>
                <a:spcPts val="360"/>
              </a:spcBef>
              <a:spcAft>
                <a:spcPts val="0"/>
              </a:spcAft>
              <a:buClr>
                <a:schemeClr val="dk1"/>
              </a:buClr>
              <a:buSzPts val="1400"/>
              <a:buChar char="•"/>
              <a:defRPr sz="1400"/>
            </a:lvl7pPr>
            <a:lvl8pPr marL="3657600" lvl="7" indent="-317500" algn="l">
              <a:spcBef>
                <a:spcPts val="360"/>
              </a:spcBef>
              <a:spcAft>
                <a:spcPts val="0"/>
              </a:spcAft>
              <a:buClr>
                <a:schemeClr val="dk1"/>
              </a:buClr>
              <a:buSzPts val="1400"/>
              <a:buChar char="•"/>
              <a:defRPr sz="1400"/>
            </a:lvl8pPr>
            <a:lvl9pPr marL="4114800" lvl="8" indent="-317500" algn="l">
              <a:spcBef>
                <a:spcPts val="360"/>
              </a:spcBef>
              <a:spcAft>
                <a:spcPts val="0"/>
              </a:spcAft>
              <a:buClr>
                <a:schemeClr val="dk1"/>
              </a:buClr>
              <a:buSzPts val="1400"/>
              <a:buChar char="•"/>
              <a:defRPr sz="1400"/>
            </a:lvl9pPr>
          </a:lstStyle>
          <a:p>
            <a:endParaRPr/>
          </a:p>
        </p:txBody>
      </p:sp>
      <p:sp>
        <p:nvSpPr>
          <p:cNvPr id="123" name="Google Shape;123;p18"/>
          <p:cNvSpPr/>
          <p:nvPr/>
        </p:nvSpPr>
        <p:spPr>
          <a:xfrm>
            <a:off x="1118941" y="2352799"/>
            <a:ext cx="3455720" cy="1883120"/>
          </a:xfrm>
          <a:prstGeom prst="rect">
            <a:avLst/>
          </a:prstGeom>
          <a:noFill/>
          <a:ln w="127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4" name="Google Shape;124;p18"/>
          <p:cNvSpPr txBox="1">
            <a:spLocks noGrp="1"/>
          </p:cNvSpPr>
          <p:nvPr>
            <p:ph type="body" idx="7"/>
          </p:nvPr>
        </p:nvSpPr>
        <p:spPr>
          <a:xfrm>
            <a:off x="1311608" y="2473059"/>
            <a:ext cx="3067726" cy="30574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3"/>
              </a:buClr>
              <a:buSzPts val="1800"/>
              <a:buNone/>
              <a:defRPr b="1">
                <a:solidFill>
                  <a:schemeClr val="accent3"/>
                </a:solidFill>
              </a:defRPr>
            </a:lvl1pPr>
            <a:lvl2pPr marL="914400" lvl="1" indent="-342900" algn="l">
              <a:lnSpc>
                <a:spcPct val="100000"/>
              </a:lnSpc>
              <a:spcBef>
                <a:spcPts val="0"/>
              </a:spcBef>
              <a:spcAft>
                <a:spcPts val="0"/>
              </a:spcAft>
              <a:buClr>
                <a:schemeClr val="accent3"/>
              </a:buClr>
              <a:buSzPts val="1800"/>
              <a:buChar char="•"/>
              <a:defRPr b="1">
                <a:solidFill>
                  <a:schemeClr val="accent3"/>
                </a:solidFill>
              </a:defRPr>
            </a:lvl2pPr>
            <a:lvl3pPr marL="1371600" lvl="2" indent="-342900" algn="l">
              <a:lnSpc>
                <a:spcPct val="100000"/>
              </a:lnSpc>
              <a:spcBef>
                <a:spcPts val="0"/>
              </a:spcBef>
              <a:spcAft>
                <a:spcPts val="0"/>
              </a:spcAft>
              <a:buClr>
                <a:schemeClr val="accent3"/>
              </a:buClr>
              <a:buSzPts val="1800"/>
              <a:buChar char="•"/>
              <a:defRPr b="1">
                <a:solidFill>
                  <a:schemeClr val="accent3"/>
                </a:solidFill>
              </a:defRPr>
            </a:lvl3pPr>
            <a:lvl4pPr marL="1828800" lvl="3" indent="-342900" algn="l">
              <a:lnSpc>
                <a:spcPct val="100000"/>
              </a:lnSpc>
              <a:spcBef>
                <a:spcPts val="0"/>
              </a:spcBef>
              <a:spcAft>
                <a:spcPts val="0"/>
              </a:spcAft>
              <a:buClr>
                <a:schemeClr val="accent3"/>
              </a:buClr>
              <a:buSzPts val="1800"/>
              <a:buChar char="•"/>
              <a:defRPr b="1">
                <a:solidFill>
                  <a:schemeClr val="accent3"/>
                </a:solidFill>
              </a:defRPr>
            </a:lvl4pPr>
            <a:lvl5pPr marL="2286000" lvl="4" indent="-342900" algn="l">
              <a:lnSpc>
                <a:spcPct val="100000"/>
              </a:lnSpc>
              <a:spcBef>
                <a:spcPts val="0"/>
              </a:spcBef>
              <a:spcAft>
                <a:spcPts val="0"/>
              </a:spcAft>
              <a:buClr>
                <a:schemeClr val="accent3"/>
              </a:buClr>
              <a:buSzPts val="1800"/>
              <a:buChar char="•"/>
              <a:defRPr b="1">
                <a:solidFill>
                  <a:schemeClr val="accent3"/>
                </a:solidFill>
              </a:defRPr>
            </a:lvl5pPr>
            <a:lvl6pPr marL="2743200" lvl="5" indent="-228600" algn="l">
              <a:spcBef>
                <a:spcPts val="360"/>
              </a:spcBef>
              <a:spcAft>
                <a:spcPts val="0"/>
              </a:spcAft>
              <a:buClr>
                <a:schemeClr val="accent3"/>
              </a:buClr>
              <a:buSzPts val="1800"/>
              <a:buNone/>
              <a:defRPr b="1">
                <a:solidFill>
                  <a:schemeClr val="accent3"/>
                </a:solidFill>
              </a:defRPr>
            </a:lvl6pPr>
            <a:lvl7pPr marL="3200400" lvl="6" indent="-342900" algn="l">
              <a:spcBef>
                <a:spcPts val="360"/>
              </a:spcBef>
              <a:spcAft>
                <a:spcPts val="0"/>
              </a:spcAft>
              <a:buClr>
                <a:schemeClr val="accent3"/>
              </a:buClr>
              <a:buSzPts val="1800"/>
              <a:buChar char="•"/>
              <a:defRPr b="1">
                <a:solidFill>
                  <a:schemeClr val="accent3"/>
                </a:solidFill>
              </a:defRPr>
            </a:lvl7pPr>
            <a:lvl8pPr marL="3657600" lvl="7" indent="-342900" algn="l">
              <a:spcBef>
                <a:spcPts val="360"/>
              </a:spcBef>
              <a:spcAft>
                <a:spcPts val="0"/>
              </a:spcAft>
              <a:buClr>
                <a:schemeClr val="accent3"/>
              </a:buClr>
              <a:buSzPts val="1800"/>
              <a:buChar char="•"/>
              <a:defRPr b="1">
                <a:solidFill>
                  <a:schemeClr val="accent3"/>
                </a:solidFill>
              </a:defRPr>
            </a:lvl8pPr>
            <a:lvl9pPr marL="4114800" lvl="8" indent="-342900" algn="l">
              <a:spcBef>
                <a:spcPts val="360"/>
              </a:spcBef>
              <a:spcAft>
                <a:spcPts val="0"/>
              </a:spcAft>
              <a:buClr>
                <a:schemeClr val="accent3"/>
              </a:buClr>
              <a:buSzPts val="1800"/>
              <a:buChar char="•"/>
              <a:defRPr b="1">
                <a:solidFill>
                  <a:schemeClr val="accent3"/>
                </a:solidFill>
              </a:defRPr>
            </a:lvl9pPr>
          </a:lstStyle>
          <a:p>
            <a:endParaRPr/>
          </a:p>
        </p:txBody>
      </p:sp>
      <p:sp>
        <p:nvSpPr>
          <p:cNvPr id="125" name="Google Shape;125;p18"/>
          <p:cNvSpPr txBox="1">
            <a:spLocks noGrp="1"/>
          </p:cNvSpPr>
          <p:nvPr>
            <p:ph type="body" idx="8"/>
          </p:nvPr>
        </p:nvSpPr>
        <p:spPr>
          <a:xfrm>
            <a:off x="1285195" y="2899062"/>
            <a:ext cx="3099460" cy="120017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lvl1pPr>
            <a:lvl2pPr marL="914400" lvl="1" indent="-317500" algn="l">
              <a:lnSpc>
                <a:spcPct val="100000"/>
              </a:lnSpc>
              <a:spcBef>
                <a:spcPts val="0"/>
              </a:spcBef>
              <a:spcAft>
                <a:spcPts val="0"/>
              </a:spcAft>
              <a:buClr>
                <a:schemeClr val="dk1"/>
              </a:buClr>
              <a:buSzPts val="1400"/>
              <a:buChar char="•"/>
              <a:defRPr sz="1400"/>
            </a:lvl2pPr>
            <a:lvl3pPr marL="1371600" lvl="2" indent="-317500" algn="l">
              <a:lnSpc>
                <a:spcPct val="100000"/>
              </a:lnSpc>
              <a:spcBef>
                <a:spcPts val="0"/>
              </a:spcBef>
              <a:spcAft>
                <a:spcPts val="0"/>
              </a:spcAft>
              <a:buClr>
                <a:schemeClr val="dk1"/>
              </a:buClr>
              <a:buSzPts val="1400"/>
              <a:buChar char="•"/>
              <a:defRPr sz="1400"/>
            </a:lvl3pPr>
            <a:lvl4pPr marL="1828800" lvl="3" indent="-317500" algn="l">
              <a:lnSpc>
                <a:spcPct val="100000"/>
              </a:lnSpc>
              <a:spcBef>
                <a:spcPts val="0"/>
              </a:spcBef>
              <a:spcAft>
                <a:spcPts val="0"/>
              </a:spcAft>
              <a:buClr>
                <a:schemeClr val="dk1"/>
              </a:buClr>
              <a:buSzPts val="1400"/>
              <a:buChar char="•"/>
              <a:defRPr sz="1400"/>
            </a:lvl4pPr>
            <a:lvl5pPr marL="2286000" lvl="4" indent="-317500" algn="l">
              <a:lnSpc>
                <a:spcPct val="100000"/>
              </a:lnSpc>
              <a:spcBef>
                <a:spcPts val="0"/>
              </a:spcBef>
              <a:spcAft>
                <a:spcPts val="0"/>
              </a:spcAft>
              <a:buClr>
                <a:schemeClr val="dk1"/>
              </a:buClr>
              <a:buSzPts val="1400"/>
              <a:buChar char="•"/>
              <a:defRPr sz="1400"/>
            </a:lvl5pPr>
            <a:lvl6pPr marL="2743200" lvl="5" indent="-228600" algn="l">
              <a:spcBef>
                <a:spcPts val="360"/>
              </a:spcBef>
              <a:spcAft>
                <a:spcPts val="0"/>
              </a:spcAft>
              <a:buClr>
                <a:schemeClr val="dk1"/>
              </a:buClr>
              <a:buSzPts val="1400"/>
              <a:buNone/>
              <a:defRPr sz="1400"/>
            </a:lvl6pPr>
            <a:lvl7pPr marL="3200400" lvl="6" indent="-317500" algn="l">
              <a:spcBef>
                <a:spcPts val="360"/>
              </a:spcBef>
              <a:spcAft>
                <a:spcPts val="0"/>
              </a:spcAft>
              <a:buClr>
                <a:schemeClr val="dk1"/>
              </a:buClr>
              <a:buSzPts val="1400"/>
              <a:buChar char="•"/>
              <a:defRPr sz="1400"/>
            </a:lvl7pPr>
            <a:lvl8pPr marL="3657600" lvl="7" indent="-317500" algn="l">
              <a:spcBef>
                <a:spcPts val="360"/>
              </a:spcBef>
              <a:spcAft>
                <a:spcPts val="0"/>
              </a:spcAft>
              <a:buClr>
                <a:schemeClr val="dk1"/>
              </a:buClr>
              <a:buSzPts val="1400"/>
              <a:buChar char="•"/>
              <a:defRPr sz="1400"/>
            </a:lvl8pPr>
            <a:lvl9pPr marL="4114800" lvl="8" indent="-317500" algn="l">
              <a:spcBef>
                <a:spcPts val="360"/>
              </a:spcBef>
              <a:spcAft>
                <a:spcPts val="0"/>
              </a:spcAft>
              <a:buClr>
                <a:schemeClr val="dk1"/>
              </a:buClr>
              <a:buSzPts val="1400"/>
              <a:buChar char="•"/>
              <a:defRPr sz="14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Four Blurb Horizontal (Color)">
  <p:cSld name="Four Blurb Horizontal (Color)">
    <p:spTree>
      <p:nvGrpSpPr>
        <p:cNvPr id="1" name="Shape 126"/>
        <p:cNvGrpSpPr/>
        <p:nvPr/>
      </p:nvGrpSpPr>
      <p:grpSpPr>
        <a:xfrm>
          <a:off x="0" y="0"/>
          <a:ext cx="0" cy="0"/>
          <a:chOff x="0" y="0"/>
          <a:chExt cx="0" cy="0"/>
        </a:xfrm>
      </p:grpSpPr>
      <p:sp>
        <p:nvSpPr>
          <p:cNvPr id="127" name="Google Shape;127;p19"/>
          <p:cNvSpPr txBox="1">
            <a:spLocks noGrp="1"/>
          </p:cNvSpPr>
          <p:nvPr>
            <p:ph type="dt" idx="10"/>
          </p:nvPr>
        </p:nvSpPr>
        <p:spPr>
          <a:xfrm>
            <a:off x="6105430" y="4808538"/>
            <a:ext cx="556442" cy="151374"/>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ftr" idx="11"/>
          </p:nvPr>
        </p:nvSpPr>
        <p:spPr>
          <a:xfrm>
            <a:off x="6813643" y="4808539"/>
            <a:ext cx="1636831" cy="15137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9"/>
          <p:cNvSpPr txBox="1">
            <a:spLocks noGrp="1"/>
          </p:cNvSpPr>
          <p:nvPr>
            <p:ph type="sldNum" idx="12"/>
          </p:nvPr>
        </p:nvSpPr>
        <p:spPr>
          <a:xfrm>
            <a:off x="8555168" y="4806024"/>
            <a:ext cx="311255" cy="153888"/>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0" name="Google Shape;130;p19"/>
          <p:cNvSpPr txBox="1">
            <a:spLocks noGrp="1"/>
          </p:cNvSpPr>
          <p:nvPr>
            <p:ph type="body" idx="1"/>
          </p:nvPr>
        </p:nvSpPr>
        <p:spPr>
          <a:xfrm>
            <a:off x="438473" y="1182486"/>
            <a:ext cx="1906142" cy="48064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b="1">
                <a:solidFill>
                  <a:schemeClr val="accent1"/>
                </a:solidFill>
              </a:defRPr>
            </a:lvl1pPr>
            <a:lvl2pPr marL="914400" lvl="1" indent="-342900" algn="l">
              <a:lnSpc>
                <a:spcPct val="100000"/>
              </a:lnSpc>
              <a:spcBef>
                <a:spcPts val="0"/>
              </a:spcBef>
              <a:spcAft>
                <a:spcPts val="0"/>
              </a:spcAft>
              <a:buClr>
                <a:schemeClr val="accent1"/>
              </a:buClr>
              <a:buSzPts val="1800"/>
              <a:buChar char="•"/>
              <a:defRPr b="1">
                <a:solidFill>
                  <a:schemeClr val="accent1"/>
                </a:solidFill>
              </a:defRPr>
            </a:lvl2pPr>
            <a:lvl3pPr marL="1371600" lvl="2" indent="-342900" algn="l">
              <a:lnSpc>
                <a:spcPct val="100000"/>
              </a:lnSpc>
              <a:spcBef>
                <a:spcPts val="0"/>
              </a:spcBef>
              <a:spcAft>
                <a:spcPts val="0"/>
              </a:spcAft>
              <a:buClr>
                <a:schemeClr val="accent1"/>
              </a:buClr>
              <a:buSzPts val="1800"/>
              <a:buChar char="•"/>
              <a:defRPr b="1">
                <a:solidFill>
                  <a:schemeClr val="accent1"/>
                </a:solidFill>
              </a:defRPr>
            </a:lvl3pPr>
            <a:lvl4pPr marL="1828800" lvl="3" indent="-342900" algn="l">
              <a:lnSpc>
                <a:spcPct val="100000"/>
              </a:lnSpc>
              <a:spcBef>
                <a:spcPts val="0"/>
              </a:spcBef>
              <a:spcAft>
                <a:spcPts val="0"/>
              </a:spcAft>
              <a:buClr>
                <a:schemeClr val="accent1"/>
              </a:buClr>
              <a:buSzPts val="1800"/>
              <a:buChar char="•"/>
              <a:defRPr b="1">
                <a:solidFill>
                  <a:schemeClr val="accent1"/>
                </a:solidFill>
              </a:defRPr>
            </a:lvl4pPr>
            <a:lvl5pPr marL="2286000" lvl="4" indent="-342900" algn="l">
              <a:lnSpc>
                <a:spcPct val="100000"/>
              </a:lnSpc>
              <a:spcBef>
                <a:spcPts val="0"/>
              </a:spcBef>
              <a:spcAft>
                <a:spcPts val="0"/>
              </a:spcAft>
              <a:buClr>
                <a:schemeClr val="accent1"/>
              </a:buClr>
              <a:buSzPts val="1800"/>
              <a:buChar char="•"/>
              <a:defRPr b="1">
                <a:solidFill>
                  <a:schemeClr val="accent1"/>
                </a:solidFill>
              </a:defRPr>
            </a:lvl5pPr>
            <a:lvl6pPr marL="2743200" lvl="5" indent="-228600" algn="l">
              <a:spcBef>
                <a:spcPts val="360"/>
              </a:spcBef>
              <a:spcAft>
                <a:spcPts val="0"/>
              </a:spcAft>
              <a:buClr>
                <a:schemeClr val="accent1"/>
              </a:buClr>
              <a:buSzPts val="1800"/>
              <a:buNone/>
              <a:defRPr b="1">
                <a:solidFill>
                  <a:schemeClr val="accent1"/>
                </a:solidFill>
              </a:defRPr>
            </a:lvl6pPr>
            <a:lvl7pPr marL="3200400" lvl="6" indent="-342900" algn="l">
              <a:spcBef>
                <a:spcPts val="360"/>
              </a:spcBef>
              <a:spcAft>
                <a:spcPts val="0"/>
              </a:spcAft>
              <a:buClr>
                <a:schemeClr val="accent1"/>
              </a:buClr>
              <a:buSzPts val="1800"/>
              <a:buChar char="•"/>
              <a:defRPr b="1">
                <a:solidFill>
                  <a:schemeClr val="accent1"/>
                </a:solidFill>
              </a:defRPr>
            </a:lvl7pPr>
            <a:lvl8pPr marL="3657600" lvl="7" indent="-342900" algn="l">
              <a:spcBef>
                <a:spcPts val="360"/>
              </a:spcBef>
              <a:spcAft>
                <a:spcPts val="0"/>
              </a:spcAft>
              <a:buClr>
                <a:schemeClr val="accent1"/>
              </a:buClr>
              <a:buSzPts val="1800"/>
              <a:buChar char="•"/>
              <a:defRPr b="1">
                <a:solidFill>
                  <a:schemeClr val="accent1"/>
                </a:solidFill>
              </a:defRPr>
            </a:lvl8pPr>
            <a:lvl9pPr marL="4114800" lvl="8" indent="-342900" algn="l">
              <a:spcBef>
                <a:spcPts val="360"/>
              </a:spcBef>
              <a:spcAft>
                <a:spcPts val="0"/>
              </a:spcAft>
              <a:buClr>
                <a:schemeClr val="accent1"/>
              </a:buClr>
              <a:buSzPts val="1800"/>
              <a:buChar char="•"/>
              <a:defRPr b="1">
                <a:solidFill>
                  <a:schemeClr val="accent1"/>
                </a:solidFill>
              </a:defRPr>
            </a:lvl9pPr>
          </a:lstStyle>
          <a:p>
            <a:endParaRPr/>
          </a:p>
        </p:txBody>
      </p:sp>
      <p:sp>
        <p:nvSpPr>
          <p:cNvPr id="131" name="Google Shape;131;p19"/>
          <p:cNvSpPr txBox="1">
            <a:spLocks noGrp="1"/>
          </p:cNvSpPr>
          <p:nvPr>
            <p:ph type="body" idx="2"/>
          </p:nvPr>
        </p:nvSpPr>
        <p:spPr>
          <a:xfrm>
            <a:off x="438473" y="1805954"/>
            <a:ext cx="1906142" cy="195665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lvl1pPr>
            <a:lvl2pPr marL="914400" lvl="1" indent="-317500" algn="l">
              <a:lnSpc>
                <a:spcPct val="100000"/>
              </a:lnSpc>
              <a:spcBef>
                <a:spcPts val="0"/>
              </a:spcBef>
              <a:spcAft>
                <a:spcPts val="0"/>
              </a:spcAft>
              <a:buClr>
                <a:schemeClr val="dk1"/>
              </a:buClr>
              <a:buSzPts val="1400"/>
              <a:buChar char="•"/>
              <a:defRPr sz="1400"/>
            </a:lvl2pPr>
            <a:lvl3pPr marL="1371600" lvl="2" indent="-317500" algn="l">
              <a:lnSpc>
                <a:spcPct val="100000"/>
              </a:lnSpc>
              <a:spcBef>
                <a:spcPts val="0"/>
              </a:spcBef>
              <a:spcAft>
                <a:spcPts val="0"/>
              </a:spcAft>
              <a:buClr>
                <a:schemeClr val="dk1"/>
              </a:buClr>
              <a:buSzPts val="1400"/>
              <a:buChar char="•"/>
              <a:defRPr sz="1400"/>
            </a:lvl3pPr>
            <a:lvl4pPr marL="1828800" lvl="3" indent="-317500" algn="l">
              <a:lnSpc>
                <a:spcPct val="100000"/>
              </a:lnSpc>
              <a:spcBef>
                <a:spcPts val="0"/>
              </a:spcBef>
              <a:spcAft>
                <a:spcPts val="0"/>
              </a:spcAft>
              <a:buClr>
                <a:schemeClr val="dk1"/>
              </a:buClr>
              <a:buSzPts val="1400"/>
              <a:buChar char="•"/>
              <a:defRPr sz="1400"/>
            </a:lvl4pPr>
            <a:lvl5pPr marL="2286000" lvl="4" indent="-317500" algn="l">
              <a:lnSpc>
                <a:spcPct val="100000"/>
              </a:lnSpc>
              <a:spcBef>
                <a:spcPts val="0"/>
              </a:spcBef>
              <a:spcAft>
                <a:spcPts val="0"/>
              </a:spcAft>
              <a:buClr>
                <a:schemeClr val="dk1"/>
              </a:buClr>
              <a:buSzPts val="1400"/>
              <a:buChar char="•"/>
              <a:defRPr sz="1400"/>
            </a:lvl5pPr>
            <a:lvl6pPr marL="2743200" lvl="5" indent="-228600" algn="l">
              <a:spcBef>
                <a:spcPts val="360"/>
              </a:spcBef>
              <a:spcAft>
                <a:spcPts val="0"/>
              </a:spcAft>
              <a:buClr>
                <a:schemeClr val="dk1"/>
              </a:buClr>
              <a:buSzPts val="1400"/>
              <a:buNone/>
              <a:defRPr sz="1400"/>
            </a:lvl6pPr>
            <a:lvl7pPr marL="3200400" lvl="6" indent="-317500" algn="l">
              <a:spcBef>
                <a:spcPts val="360"/>
              </a:spcBef>
              <a:spcAft>
                <a:spcPts val="0"/>
              </a:spcAft>
              <a:buClr>
                <a:schemeClr val="dk1"/>
              </a:buClr>
              <a:buSzPts val="1400"/>
              <a:buChar char="•"/>
              <a:defRPr sz="1400"/>
            </a:lvl7pPr>
            <a:lvl8pPr marL="3657600" lvl="7" indent="-317500" algn="l">
              <a:spcBef>
                <a:spcPts val="360"/>
              </a:spcBef>
              <a:spcAft>
                <a:spcPts val="0"/>
              </a:spcAft>
              <a:buClr>
                <a:schemeClr val="dk1"/>
              </a:buClr>
              <a:buSzPts val="1400"/>
              <a:buChar char="•"/>
              <a:defRPr sz="1400"/>
            </a:lvl8pPr>
            <a:lvl9pPr marL="4114800" lvl="8" indent="-317500" algn="l">
              <a:spcBef>
                <a:spcPts val="360"/>
              </a:spcBef>
              <a:spcAft>
                <a:spcPts val="0"/>
              </a:spcAft>
              <a:buClr>
                <a:schemeClr val="dk1"/>
              </a:buClr>
              <a:buSzPts val="1400"/>
              <a:buChar char="•"/>
              <a:defRPr sz="1400"/>
            </a:lvl9pPr>
          </a:lstStyle>
          <a:p>
            <a:endParaRPr/>
          </a:p>
        </p:txBody>
      </p:sp>
      <p:sp>
        <p:nvSpPr>
          <p:cNvPr id="132" name="Google Shape;132;p19"/>
          <p:cNvSpPr txBox="1">
            <a:spLocks noGrp="1"/>
          </p:cNvSpPr>
          <p:nvPr>
            <p:ph type="body" idx="3"/>
          </p:nvPr>
        </p:nvSpPr>
        <p:spPr>
          <a:xfrm>
            <a:off x="2560350" y="1182486"/>
            <a:ext cx="1906142" cy="48064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2"/>
              </a:buClr>
              <a:buSzPts val="1800"/>
              <a:buNone/>
              <a:defRPr b="1">
                <a:solidFill>
                  <a:schemeClr val="accent2"/>
                </a:solidFill>
              </a:defRPr>
            </a:lvl1pPr>
            <a:lvl2pPr marL="914400" lvl="1" indent="-342900" algn="l">
              <a:lnSpc>
                <a:spcPct val="100000"/>
              </a:lnSpc>
              <a:spcBef>
                <a:spcPts val="0"/>
              </a:spcBef>
              <a:spcAft>
                <a:spcPts val="0"/>
              </a:spcAft>
              <a:buClr>
                <a:schemeClr val="accent2"/>
              </a:buClr>
              <a:buSzPts val="1800"/>
              <a:buChar char="•"/>
              <a:defRPr b="1">
                <a:solidFill>
                  <a:schemeClr val="accent2"/>
                </a:solidFill>
              </a:defRPr>
            </a:lvl2pPr>
            <a:lvl3pPr marL="1371600" lvl="2" indent="-342900" algn="l">
              <a:lnSpc>
                <a:spcPct val="100000"/>
              </a:lnSpc>
              <a:spcBef>
                <a:spcPts val="0"/>
              </a:spcBef>
              <a:spcAft>
                <a:spcPts val="0"/>
              </a:spcAft>
              <a:buClr>
                <a:schemeClr val="accent2"/>
              </a:buClr>
              <a:buSzPts val="1800"/>
              <a:buChar char="•"/>
              <a:defRPr b="1">
                <a:solidFill>
                  <a:schemeClr val="accent2"/>
                </a:solidFill>
              </a:defRPr>
            </a:lvl3pPr>
            <a:lvl4pPr marL="1828800" lvl="3" indent="-342900" algn="l">
              <a:lnSpc>
                <a:spcPct val="100000"/>
              </a:lnSpc>
              <a:spcBef>
                <a:spcPts val="0"/>
              </a:spcBef>
              <a:spcAft>
                <a:spcPts val="0"/>
              </a:spcAft>
              <a:buClr>
                <a:schemeClr val="accent2"/>
              </a:buClr>
              <a:buSzPts val="1800"/>
              <a:buChar char="•"/>
              <a:defRPr b="1">
                <a:solidFill>
                  <a:schemeClr val="accent2"/>
                </a:solidFill>
              </a:defRPr>
            </a:lvl4pPr>
            <a:lvl5pPr marL="2286000" lvl="4" indent="-342900" algn="l">
              <a:lnSpc>
                <a:spcPct val="100000"/>
              </a:lnSpc>
              <a:spcBef>
                <a:spcPts val="0"/>
              </a:spcBef>
              <a:spcAft>
                <a:spcPts val="0"/>
              </a:spcAft>
              <a:buClr>
                <a:schemeClr val="accent2"/>
              </a:buClr>
              <a:buSzPts val="1800"/>
              <a:buChar char="•"/>
              <a:defRPr b="1">
                <a:solidFill>
                  <a:schemeClr val="accent2"/>
                </a:solidFill>
              </a:defRPr>
            </a:lvl5pPr>
            <a:lvl6pPr marL="2743200" lvl="5" indent="-228600" algn="l">
              <a:spcBef>
                <a:spcPts val="360"/>
              </a:spcBef>
              <a:spcAft>
                <a:spcPts val="0"/>
              </a:spcAft>
              <a:buClr>
                <a:schemeClr val="accent2"/>
              </a:buClr>
              <a:buSzPts val="1800"/>
              <a:buNone/>
              <a:defRPr b="1">
                <a:solidFill>
                  <a:schemeClr val="accent2"/>
                </a:solidFill>
              </a:defRPr>
            </a:lvl6pPr>
            <a:lvl7pPr marL="3200400" lvl="6" indent="-342900" algn="l">
              <a:spcBef>
                <a:spcPts val="360"/>
              </a:spcBef>
              <a:spcAft>
                <a:spcPts val="0"/>
              </a:spcAft>
              <a:buClr>
                <a:schemeClr val="accent2"/>
              </a:buClr>
              <a:buSzPts val="1800"/>
              <a:buChar char="•"/>
              <a:defRPr b="1">
                <a:solidFill>
                  <a:schemeClr val="accent2"/>
                </a:solidFill>
              </a:defRPr>
            </a:lvl7pPr>
            <a:lvl8pPr marL="3657600" lvl="7" indent="-342900" algn="l">
              <a:spcBef>
                <a:spcPts val="360"/>
              </a:spcBef>
              <a:spcAft>
                <a:spcPts val="0"/>
              </a:spcAft>
              <a:buClr>
                <a:schemeClr val="accent2"/>
              </a:buClr>
              <a:buSzPts val="1800"/>
              <a:buChar char="•"/>
              <a:defRPr b="1">
                <a:solidFill>
                  <a:schemeClr val="accent2"/>
                </a:solidFill>
              </a:defRPr>
            </a:lvl8pPr>
            <a:lvl9pPr marL="4114800" lvl="8" indent="-342900" algn="l">
              <a:spcBef>
                <a:spcPts val="360"/>
              </a:spcBef>
              <a:spcAft>
                <a:spcPts val="0"/>
              </a:spcAft>
              <a:buClr>
                <a:schemeClr val="accent2"/>
              </a:buClr>
              <a:buSzPts val="1800"/>
              <a:buChar char="•"/>
              <a:defRPr b="1">
                <a:solidFill>
                  <a:schemeClr val="accent2"/>
                </a:solidFill>
              </a:defRPr>
            </a:lvl9pPr>
          </a:lstStyle>
          <a:p>
            <a:endParaRPr/>
          </a:p>
        </p:txBody>
      </p:sp>
      <p:sp>
        <p:nvSpPr>
          <p:cNvPr id="133" name="Google Shape;133;p19"/>
          <p:cNvSpPr txBox="1">
            <a:spLocks noGrp="1"/>
          </p:cNvSpPr>
          <p:nvPr>
            <p:ph type="body" idx="4"/>
          </p:nvPr>
        </p:nvSpPr>
        <p:spPr>
          <a:xfrm>
            <a:off x="2560350" y="1805954"/>
            <a:ext cx="1906142" cy="195665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lvl1pPr>
            <a:lvl2pPr marL="914400" lvl="1" indent="-317500" algn="l">
              <a:lnSpc>
                <a:spcPct val="100000"/>
              </a:lnSpc>
              <a:spcBef>
                <a:spcPts val="0"/>
              </a:spcBef>
              <a:spcAft>
                <a:spcPts val="0"/>
              </a:spcAft>
              <a:buClr>
                <a:schemeClr val="dk1"/>
              </a:buClr>
              <a:buSzPts val="1400"/>
              <a:buChar char="•"/>
              <a:defRPr sz="1400"/>
            </a:lvl2pPr>
            <a:lvl3pPr marL="1371600" lvl="2" indent="-317500" algn="l">
              <a:lnSpc>
                <a:spcPct val="100000"/>
              </a:lnSpc>
              <a:spcBef>
                <a:spcPts val="0"/>
              </a:spcBef>
              <a:spcAft>
                <a:spcPts val="0"/>
              </a:spcAft>
              <a:buClr>
                <a:schemeClr val="dk1"/>
              </a:buClr>
              <a:buSzPts val="1400"/>
              <a:buChar char="•"/>
              <a:defRPr sz="1400"/>
            </a:lvl3pPr>
            <a:lvl4pPr marL="1828800" lvl="3" indent="-317500" algn="l">
              <a:lnSpc>
                <a:spcPct val="100000"/>
              </a:lnSpc>
              <a:spcBef>
                <a:spcPts val="0"/>
              </a:spcBef>
              <a:spcAft>
                <a:spcPts val="0"/>
              </a:spcAft>
              <a:buClr>
                <a:schemeClr val="dk1"/>
              </a:buClr>
              <a:buSzPts val="1400"/>
              <a:buChar char="•"/>
              <a:defRPr sz="1400"/>
            </a:lvl4pPr>
            <a:lvl5pPr marL="2286000" lvl="4" indent="-317500" algn="l">
              <a:lnSpc>
                <a:spcPct val="100000"/>
              </a:lnSpc>
              <a:spcBef>
                <a:spcPts val="0"/>
              </a:spcBef>
              <a:spcAft>
                <a:spcPts val="0"/>
              </a:spcAft>
              <a:buClr>
                <a:schemeClr val="dk1"/>
              </a:buClr>
              <a:buSzPts val="1400"/>
              <a:buChar char="•"/>
              <a:defRPr sz="1400"/>
            </a:lvl5pPr>
            <a:lvl6pPr marL="2743200" lvl="5" indent="-228600" algn="l">
              <a:spcBef>
                <a:spcPts val="360"/>
              </a:spcBef>
              <a:spcAft>
                <a:spcPts val="0"/>
              </a:spcAft>
              <a:buClr>
                <a:schemeClr val="dk1"/>
              </a:buClr>
              <a:buSzPts val="1400"/>
              <a:buNone/>
              <a:defRPr sz="1400"/>
            </a:lvl6pPr>
            <a:lvl7pPr marL="3200400" lvl="6" indent="-317500" algn="l">
              <a:spcBef>
                <a:spcPts val="360"/>
              </a:spcBef>
              <a:spcAft>
                <a:spcPts val="0"/>
              </a:spcAft>
              <a:buClr>
                <a:schemeClr val="dk1"/>
              </a:buClr>
              <a:buSzPts val="1400"/>
              <a:buChar char="•"/>
              <a:defRPr sz="1400"/>
            </a:lvl7pPr>
            <a:lvl8pPr marL="3657600" lvl="7" indent="-317500" algn="l">
              <a:spcBef>
                <a:spcPts val="360"/>
              </a:spcBef>
              <a:spcAft>
                <a:spcPts val="0"/>
              </a:spcAft>
              <a:buClr>
                <a:schemeClr val="dk1"/>
              </a:buClr>
              <a:buSzPts val="1400"/>
              <a:buChar char="•"/>
              <a:defRPr sz="1400"/>
            </a:lvl8pPr>
            <a:lvl9pPr marL="4114800" lvl="8" indent="-317500" algn="l">
              <a:spcBef>
                <a:spcPts val="360"/>
              </a:spcBef>
              <a:spcAft>
                <a:spcPts val="0"/>
              </a:spcAft>
              <a:buClr>
                <a:schemeClr val="dk1"/>
              </a:buClr>
              <a:buSzPts val="1400"/>
              <a:buChar char="•"/>
              <a:defRPr sz="1400"/>
            </a:lvl9pPr>
          </a:lstStyle>
          <a:p>
            <a:endParaRPr/>
          </a:p>
        </p:txBody>
      </p:sp>
      <p:sp>
        <p:nvSpPr>
          <p:cNvPr id="134" name="Google Shape;134;p19"/>
          <p:cNvSpPr txBox="1">
            <a:spLocks noGrp="1"/>
          </p:cNvSpPr>
          <p:nvPr>
            <p:ph type="body" idx="5"/>
          </p:nvPr>
        </p:nvSpPr>
        <p:spPr>
          <a:xfrm>
            <a:off x="4682227" y="1182486"/>
            <a:ext cx="1906142" cy="48064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3"/>
              </a:buClr>
              <a:buSzPts val="1800"/>
              <a:buNone/>
              <a:defRPr b="1">
                <a:solidFill>
                  <a:schemeClr val="accent3"/>
                </a:solidFill>
              </a:defRPr>
            </a:lvl1pPr>
            <a:lvl2pPr marL="914400" lvl="1" indent="-342900" algn="l">
              <a:lnSpc>
                <a:spcPct val="100000"/>
              </a:lnSpc>
              <a:spcBef>
                <a:spcPts val="0"/>
              </a:spcBef>
              <a:spcAft>
                <a:spcPts val="0"/>
              </a:spcAft>
              <a:buClr>
                <a:schemeClr val="accent3"/>
              </a:buClr>
              <a:buSzPts val="1800"/>
              <a:buChar char="•"/>
              <a:defRPr b="1">
                <a:solidFill>
                  <a:schemeClr val="accent3"/>
                </a:solidFill>
              </a:defRPr>
            </a:lvl2pPr>
            <a:lvl3pPr marL="1371600" lvl="2" indent="-342900" algn="l">
              <a:lnSpc>
                <a:spcPct val="100000"/>
              </a:lnSpc>
              <a:spcBef>
                <a:spcPts val="0"/>
              </a:spcBef>
              <a:spcAft>
                <a:spcPts val="0"/>
              </a:spcAft>
              <a:buClr>
                <a:schemeClr val="accent3"/>
              </a:buClr>
              <a:buSzPts val="1800"/>
              <a:buChar char="•"/>
              <a:defRPr b="1">
                <a:solidFill>
                  <a:schemeClr val="accent3"/>
                </a:solidFill>
              </a:defRPr>
            </a:lvl3pPr>
            <a:lvl4pPr marL="1828800" lvl="3" indent="-342900" algn="l">
              <a:lnSpc>
                <a:spcPct val="100000"/>
              </a:lnSpc>
              <a:spcBef>
                <a:spcPts val="0"/>
              </a:spcBef>
              <a:spcAft>
                <a:spcPts val="0"/>
              </a:spcAft>
              <a:buClr>
                <a:schemeClr val="accent3"/>
              </a:buClr>
              <a:buSzPts val="1800"/>
              <a:buChar char="•"/>
              <a:defRPr b="1">
                <a:solidFill>
                  <a:schemeClr val="accent3"/>
                </a:solidFill>
              </a:defRPr>
            </a:lvl4pPr>
            <a:lvl5pPr marL="2286000" lvl="4" indent="-342900" algn="l">
              <a:lnSpc>
                <a:spcPct val="100000"/>
              </a:lnSpc>
              <a:spcBef>
                <a:spcPts val="0"/>
              </a:spcBef>
              <a:spcAft>
                <a:spcPts val="0"/>
              </a:spcAft>
              <a:buClr>
                <a:schemeClr val="accent3"/>
              </a:buClr>
              <a:buSzPts val="1800"/>
              <a:buChar char="•"/>
              <a:defRPr b="1">
                <a:solidFill>
                  <a:schemeClr val="accent3"/>
                </a:solidFill>
              </a:defRPr>
            </a:lvl5pPr>
            <a:lvl6pPr marL="2743200" lvl="5" indent="-228600" algn="l">
              <a:spcBef>
                <a:spcPts val="360"/>
              </a:spcBef>
              <a:spcAft>
                <a:spcPts val="0"/>
              </a:spcAft>
              <a:buClr>
                <a:schemeClr val="accent3"/>
              </a:buClr>
              <a:buSzPts val="1800"/>
              <a:buNone/>
              <a:defRPr b="1">
                <a:solidFill>
                  <a:schemeClr val="accent3"/>
                </a:solidFill>
              </a:defRPr>
            </a:lvl6pPr>
            <a:lvl7pPr marL="3200400" lvl="6" indent="-342900" algn="l">
              <a:spcBef>
                <a:spcPts val="360"/>
              </a:spcBef>
              <a:spcAft>
                <a:spcPts val="0"/>
              </a:spcAft>
              <a:buClr>
                <a:schemeClr val="accent3"/>
              </a:buClr>
              <a:buSzPts val="1800"/>
              <a:buChar char="•"/>
              <a:defRPr b="1">
                <a:solidFill>
                  <a:schemeClr val="accent3"/>
                </a:solidFill>
              </a:defRPr>
            </a:lvl7pPr>
            <a:lvl8pPr marL="3657600" lvl="7" indent="-342900" algn="l">
              <a:spcBef>
                <a:spcPts val="360"/>
              </a:spcBef>
              <a:spcAft>
                <a:spcPts val="0"/>
              </a:spcAft>
              <a:buClr>
                <a:schemeClr val="accent3"/>
              </a:buClr>
              <a:buSzPts val="1800"/>
              <a:buChar char="•"/>
              <a:defRPr b="1">
                <a:solidFill>
                  <a:schemeClr val="accent3"/>
                </a:solidFill>
              </a:defRPr>
            </a:lvl8pPr>
            <a:lvl9pPr marL="4114800" lvl="8" indent="-342900" algn="l">
              <a:spcBef>
                <a:spcPts val="360"/>
              </a:spcBef>
              <a:spcAft>
                <a:spcPts val="0"/>
              </a:spcAft>
              <a:buClr>
                <a:schemeClr val="accent3"/>
              </a:buClr>
              <a:buSzPts val="1800"/>
              <a:buChar char="•"/>
              <a:defRPr b="1">
                <a:solidFill>
                  <a:schemeClr val="accent3"/>
                </a:solidFill>
              </a:defRPr>
            </a:lvl9pPr>
          </a:lstStyle>
          <a:p>
            <a:endParaRPr/>
          </a:p>
        </p:txBody>
      </p:sp>
      <p:sp>
        <p:nvSpPr>
          <p:cNvPr id="135" name="Google Shape;135;p19"/>
          <p:cNvSpPr txBox="1">
            <a:spLocks noGrp="1"/>
          </p:cNvSpPr>
          <p:nvPr>
            <p:ph type="body" idx="6"/>
          </p:nvPr>
        </p:nvSpPr>
        <p:spPr>
          <a:xfrm>
            <a:off x="4682227" y="1805954"/>
            <a:ext cx="1906142" cy="195665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lvl1pPr>
            <a:lvl2pPr marL="914400" lvl="1" indent="-317500" algn="l">
              <a:lnSpc>
                <a:spcPct val="100000"/>
              </a:lnSpc>
              <a:spcBef>
                <a:spcPts val="0"/>
              </a:spcBef>
              <a:spcAft>
                <a:spcPts val="0"/>
              </a:spcAft>
              <a:buClr>
                <a:schemeClr val="dk1"/>
              </a:buClr>
              <a:buSzPts val="1400"/>
              <a:buChar char="•"/>
              <a:defRPr sz="1400"/>
            </a:lvl2pPr>
            <a:lvl3pPr marL="1371600" lvl="2" indent="-317500" algn="l">
              <a:lnSpc>
                <a:spcPct val="100000"/>
              </a:lnSpc>
              <a:spcBef>
                <a:spcPts val="0"/>
              </a:spcBef>
              <a:spcAft>
                <a:spcPts val="0"/>
              </a:spcAft>
              <a:buClr>
                <a:schemeClr val="dk1"/>
              </a:buClr>
              <a:buSzPts val="1400"/>
              <a:buChar char="•"/>
              <a:defRPr sz="1400"/>
            </a:lvl3pPr>
            <a:lvl4pPr marL="1828800" lvl="3" indent="-317500" algn="l">
              <a:lnSpc>
                <a:spcPct val="100000"/>
              </a:lnSpc>
              <a:spcBef>
                <a:spcPts val="0"/>
              </a:spcBef>
              <a:spcAft>
                <a:spcPts val="0"/>
              </a:spcAft>
              <a:buClr>
                <a:schemeClr val="dk1"/>
              </a:buClr>
              <a:buSzPts val="1400"/>
              <a:buChar char="•"/>
              <a:defRPr sz="1400"/>
            </a:lvl4pPr>
            <a:lvl5pPr marL="2286000" lvl="4" indent="-317500" algn="l">
              <a:lnSpc>
                <a:spcPct val="100000"/>
              </a:lnSpc>
              <a:spcBef>
                <a:spcPts val="0"/>
              </a:spcBef>
              <a:spcAft>
                <a:spcPts val="0"/>
              </a:spcAft>
              <a:buClr>
                <a:schemeClr val="dk1"/>
              </a:buClr>
              <a:buSzPts val="1400"/>
              <a:buChar char="•"/>
              <a:defRPr sz="1400"/>
            </a:lvl5pPr>
            <a:lvl6pPr marL="2743200" lvl="5" indent="-228600" algn="l">
              <a:spcBef>
                <a:spcPts val="360"/>
              </a:spcBef>
              <a:spcAft>
                <a:spcPts val="0"/>
              </a:spcAft>
              <a:buClr>
                <a:schemeClr val="dk1"/>
              </a:buClr>
              <a:buSzPts val="1400"/>
              <a:buNone/>
              <a:defRPr sz="1400"/>
            </a:lvl6pPr>
            <a:lvl7pPr marL="3200400" lvl="6" indent="-317500" algn="l">
              <a:spcBef>
                <a:spcPts val="360"/>
              </a:spcBef>
              <a:spcAft>
                <a:spcPts val="0"/>
              </a:spcAft>
              <a:buClr>
                <a:schemeClr val="dk1"/>
              </a:buClr>
              <a:buSzPts val="1400"/>
              <a:buChar char="•"/>
              <a:defRPr sz="1400"/>
            </a:lvl7pPr>
            <a:lvl8pPr marL="3657600" lvl="7" indent="-317500" algn="l">
              <a:spcBef>
                <a:spcPts val="360"/>
              </a:spcBef>
              <a:spcAft>
                <a:spcPts val="0"/>
              </a:spcAft>
              <a:buClr>
                <a:schemeClr val="dk1"/>
              </a:buClr>
              <a:buSzPts val="1400"/>
              <a:buChar char="•"/>
              <a:defRPr sz="1400"/>
            </a:lvl8pPr>
            <a:lvl9pPr marL="4114800" lvl="8" indent="-317500" algn="l">
              <a:spcBef>
                <a:spcPts val="360"/>
              </a:spcBef>
              <a:spcAft>
                <a:spcPts val="0"/>
              </a:spcAft>
              <a:buClr>
                <a:schemeClr val="dk1"/>
              </a:buClr>
              <a:buSzPts val="1400"/>
              <a:buChar char="•"/>
              <a:defRPr sz="1400"/>
            </a:lvl9pPr>
          </a:lstStyle>
          <a:p>
            <a:endParaRPr/>
          </a:p>
        </p:txBody>
      </p:sp>
      <p:sp>
        <p:nvSpPr>
          <p:cNvPr id="136" name="Google Shape;136;p19"/>
          <p:cNvSpPr txBox="1">
            <a:spLocks noGrp="1"/>
          </p:cNvSpPr>
          <p:nvPr>
            <p:ph type="body" idx="7"/>
          </p:nvPr>
        </p:nvSpPr>
        <p:spPr>
          <a:xfrm>
            <a:off x="6804104" y="1182486"/>
            <a:ext cx="1906142" cy="48064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4"/>
              </a:buClr>
              <a:buSzPts val="1800"/>
              <a:buNone/>
              <a:defRPr b="1">
                <a:solidFill>
                  <a:schemeClr val="accent4"/>
                </a:solidFill>
              </a:defRPr>
            </a:lvl1pPr>
            <a:lvl2pPr marL="914400" lvl="1" indent="-342900" algn="l">
              <a:lnSpc>
                <a:spcPct val="100000"/>
              </a:lnSpc>
              <a:spcBef>
                <a:spcPts val="0"/>
              </a:spcBef>
              <a:spcAft>
                <a:spcPts val="0"/>
              </a:spcAft>
              <a:buClr>
                <a:schemeClr val="accent4"/>
              </a:buClr>
              <a:buSzPts val="1800"/>
              <a:buChar char="•"/>
              <a:defRPr b="1">
                <a:solidFill>
                  <a:schemeClr val="accent4"/>
                </a:solidFill>
              </a:defRPr>
            </a:lvl2pPr>
            <a:lvl3pPr marL="1371600" lvl="2" indent="-342900" algn="l">
              <a:lnSpc>
                <a:spcPct val="100000"/>
              </a:lnSpc>
              <a:spcBef>
                <a:spcPts val="0"/>
              </a:spcBef>
              <a:spcAft>
                <a:spcPts val="0"/>
              </a:spcAft>
              <a:buClr>
                <a:schemeClr val="accent4"/>
              </a:buClr>
              <a:buSzPts val="1800"/>
              <a:buChar char="•"/>
              <a:defRPr b="1">
                <a:solidFill>
                  <a:schemeClr val="accent4"/>
                </a:solidFill>
              </a:defRPr>
            </a:lvl3pPr>
            <a:lvl4pPr marL="1828800" lvl="3" indent="-342900" algn="l">
              <a:lnSpc>
                <a:spcPct val="100000"/>
              </a:lnSpc>
              <a:spcBef>
                <a:spcPts val="0"/>
              </a:spcBef>
              <a:spcAft>
                <a:spcPts val="0"/>
              </a:spcAft>
              <a:buClr>
                <a:schemeClr val="accent4"/>
              </a:buClr>
              <a:buSzPts val="1800"/>
              <a:buChar char="•"/>
              <a:defRPr b="1">
                <a:solidFill>
                  <a:schemeClr val="accent4"/>
                </a:solidFill>
              </a:defRPr>
            </a:lvl4pPr>
            <a:lvl5pPr marL="2286000" lvl="4" indent="-342900" algn="l">
              <a:lnSpc>
                <a:spcPct val="100000"/>
              </a:lnSpc>
              <a:spcBef>
                <a:spcPts val="0"/>
              </a:spcBef>
              <a:spcAft>
                <a:spcPts val="0"/>
              </a:spcAft>
              <a:buClr>
                <a:schemeClr val="accent4"/>
              </a:buClr>
              <a:buSzPts val="1800"/>
              <a:buChar char="•"/>
              <a:defRPr b="1">
                <a:solidFill>
                  <a:schemeClr val="accent4"/>
                </a:solidFill>
              </a:defRPr>
            </a:lvl5pPr>
            <a:lvl6pPr marL="2743200" lvl="5" indent="-228600" algn="l">
              <a:spcBef>
                <a:spcPts val="360"/>
              </a:spcBef>
              <a:spcAft>
                <a:spcPts val="0"/>
              </a:spcAft>
              <a:buClr>
                <a:schemeClr val="accent4"/>
              </a:buClr>
              <a:buSzPts val="1800"/>
              <a:buNone/>
              <a:defRPr b="1">
                <a:solidFill>
                  <a:schemeClr val="accent4"/>
                </a:solidFill>
              </a:defRPr>
            </a:lvl6pPr>
            <a:lvl7pPr marL="3200400" lvl="6" indent="-342900" algn="l">
              <a:spcBef>
                <a:spcPts val="360"/>
              </a:spcBef>
              <a:spcAft>
                <a:spcPts val="0"/>
              </a:spcAft>
              <a:buClr>
                <a:schemeClr val="accent4"/>
              </a:buClr>
              <a:buSzPts val="1800"/>
              <a:buChar char="•"/>
              <a:defRPr b="1">
                <a:solidFill>
                  <a:schemeClr val="accent4"/>
                </a:solidFill>
              </a:defRPr>
            </a:lvl7pPr>
            <a:lvl8pPr marL="3657600" lvl="7" indent="-342900" algn="l">
              <a:spcBef>
                <a:spcPts val="360"/>
              </a:spcBef>
              <a:spcAft>
                <a:spcPts val="0"/>
              </a:spcAft>
              <a:buClr>
                <a:schemeClr val="accent4"/>
              </a:buClr>
              <a:buSzPts val="1800"/>
              <a:buChar char="•"/>
              <a:defRPr b="1">
                <a:solidFill>
                  <a:schemeClr val="accent4"/>
                </a:solidFill>
              </a:defRPr>
            </a:lvl8pPr>
            <a:lvl9pPr marL="4114800" lvl="8" indent="-342900" algn="l">
              <a:spcBef>
                <a:spcPts val="360"/>
              </a:spcBef>
              <a:spcAft>
                <a:spcPts val="0"/>
              </a:spcAft>
              <a:buClr>
                <a:schemeClr val="accent4"/>
              </a:buClr>
              <a:buSzPts val="1800"/>
              <a:buChar char="•"/>
              <a:defRPr b="1">
                <a:solidFill>
                  <a:schemeClr val="accent4"/>
                </a:solidFill>
              </a:defRPr>
            </a:lvl9pPr>
          </a:lstStyle>
          <a:p>
            <a:endParaRPr/>
          </a:p>
        </p:txBody>
      </p:sp>
      <p:sp>
        <p:nvSpPr>
          <p:cNvPr id="137" name="Google Shape;137;p19"/>
          <p:cNvSpPr txBox="1">
            <a:spLocks noGrp="1"/>
          </p:cNvSpPr>
          <p:nvPr>
            <p:ph type="body" idx="8"/>
          </p:nvPr>
        </p:nvSpPr>
        <p:spPr>
          <a:xfrm>
            <a:off x="6804104" y="1805954"/>
            <a:ext cx="1906142" cy="195665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lvl1pPr>
            <a:lvl2pPr marL="914400" lvl="1" indent="-317500" algn="l">
              <a:lnSpc>
                <a:spcPct val="100000"/>
              </a:lnSpc>
              <a:spcBef>
                <a:spcPts val="0"/>
              </a:spcBef>
              <a:spcAft>
                <a:spcPts val="0"/>
              </a:spcAft>
              <a:buClr>
                <a:schemeClr val="dk1"/>
              </a:buClr>
              <a:buSzPts val="1400"/>
              <a:buChar char="•"/>
              <a:defRPr sz="1400"/>
            </a:lvl2pPr>
            <a:lvl3pPr marL="1371600" lvl="2" indent="-317500" algn="l">
              <a:lnSpc>
                <a:spcPct val="100000"/>
              </a:lnSpc>
              <a:spcBef>
                <a:spcPts val="0"/>
              </a:spcBef>
              <a:spcAft>
                <a:spcPts val="0"/>
              </a:spcAft>
              <a:buClr>
                <a:schemeClr val="dk1"/>
              </a:buClr>
              <a:buSzPts val="1400"/>
              <a:buChar char="•"/>
              <a:defRPr sz="1400"/>
            </a:lvl3pPr>
            <a:lvl4pPr marL="1828800" lvl="3" indent="-317500" algn="l">
              <a:lnSpc>
                <a:spcPct val="100000"/>
              </a:lnSpc>
              <a:spcBef>
                <a:spcPts val="0"/>
              </a:spcBef>
              <a:spcAft>
                <a:spcPts val="0"/>
              </a:spcAft>
              <a:buClr>
                <a:schemeClr val="dk1"/>
              </a:buClr>
              <a:buSzPts val="1400"/>
              <a:buChar char="•"/>
              <a:defRPr sz="1400"/>
            </a:lvl4pPr>
            <a:lvl5pPr marL="2286000" lvl="4" indent="-317500" algn="l">
              <a:lnSpc>
                <a:spcPct val="100000"/>
              </a:lnSpc>
              <a:spcBef>
                <a:spcPts val="0"/>
              </a:spcBef>
              <a:spcAft>
                <a:spcPts val="0"/>
              </a:spcAft>
              <a:buClr>
                <a:schemeClr val="dk1"/>
              </a:buClr>
              <a:buSzPts val="1400"/>
              <a:buChar char="•"/>
              <a:defRPr sz="1400"/>
            </a:lvl5pPr>
            <a:lvl6pPr marL="2743200" lvl="5" indent="-228600" algn="l">
              <a:spcBef>
                <a:spcPts val="360"/>
              </a:spcBef>
              <a:spcAft>
                <a:spcPts val="0"/>
              </a:spcAft>
              <a:buClr>
                <a:schemeClr val="dk1"/>
              </a:buClr>
              <a:buSzPts val="1400"/>
              <a:buNone/>
              <a:defRPr sz="1400"/>
            </a:lvl6pPr>
            <a:lvl7pPr marL="3200400" lvl="6" indent="-317500" algn="l">
              <a:spcBef>
                <a:spcPts val="360"/>
              </a:spcBef>
              <a:spcAft>
                <a:spcPts val="0"/>
              </a:spcAft>
              <a:buClr>
                <a:schemeClr val="dk1"/>
              </a:buClr>
              <a:buSzPts val="1400"/>
              <a:buChar char="•"/>
              <a:defRPr sz="1400"/>
            </a:lvl7pPr>
            <a:lvl8pPr marL="3657600" lvl="7" indent="-317500" algn="l">
              <a:spcBef>
                <a:spcPts val="360"/>
              </a:spcBef>
              <a:spcAft>
                <a:spcPts val="0"/>
              </a:spcAft>
              <a:buClr>
                <a:schemeClr val="dk1"/>
              </a:buClr>
              <a:buSzPts val="1400"/>
              <a:buChar char="•"/>
              <a:defRPr sz="1400"/>
            </a:lvl8pPr>
            <a:lvl9pPr marL="4114800" lvl="8" indent="-317500" algn="l">
              <a:spcBef>
                <a:spcPts val="360"/>
              </a:spcBef>
              <a:spcAft>
                <a:spcPts val="0"/>
              </a:spcAft>
              <a:buClr>
                <a:schemeClr val="dk1"/>
              </a:buClr>
              <a:buSzPts val="1400"/>
              <a:buChar char="•"/>
              <a:defRPr sz="14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Four Blurb Horizontal (Grey)">
  <p:cSld name="Four Blurb Horizontal (Grey)">
    <p:spTree>
      <p:nvGrpSpPr>
        <p:cNvPr id="1" name="Shape 138"/>
        <p:cNvGrpSpPr/>
        <p:nvPr/>
      </p:nvGrpSpPr>
      <p:grpSpPr>
        <a:xfrm>
          <a:off x="0" y="0"/>
          <a:ext cx="0" cy="0"/>
          <a:chOff x="0" y="0"/>
          <a:chExt cx="0" cy="0"/>
        </a:xfrm>
      </p:grpSpPr>
      <p:sp>
        <p:nvSpPr>
          <p:cNvPr id="139" name="Google Shape;139;p20"/>
          <p:cNvSpPr txBox="1">
            <a:spLocks noGrp="1"/>
          </p:cNvSpPr>
          <p:nvPr>
            <p:ph type="dt" idx="10"/>
          </p:nvPr>
        </p:nvSpPr>
        <p:spPr>
          <a:xfrm>
            <a:off x="6105430" y="4808538"/>
            <a:ext cx="556442" cy="151374"/>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20"/>
          <p:cNvSpPr txBox="1">
            <a:spLocks noGrp="1"/>
          </p:cNvSpPr>
          <p:nvPr>
            <p:ph type="ftr" idx="11"/>
          </p:nvPr>
        </p:nvSpPr>
        <p:spPr>
          <a:xfrm>
            <a:off x="6813643" y="4808539"/>
            <a:ext cx="1636831" cy="15137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20"/>
          <p:cNvSpPr txBox="1">
            <a:spLocks noGrp="1"/>
          </p:cNvSpPr>
          <p:nvPr>
            <p:ph type="sldNum" idx="12"/>
          </p:nvPr>
        </p:nvSpPr>
        <p:spPr>
          <a:xfrm>
            <a:off x="8555168" y="4806024"/>
            <a:ext cx="311255" cy="153888"/>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2" name="Google Shape;142;p20"/>
          <p:cNvSpPr txBox="1">
            <a:spLocks noGrp="1"/>
          </p:cNvSpPr>
          <p:nvPr>
            <p:ph type="body" idx="1"/>
          </p:nvPr>
        </p:nvSpPr>
        <p:spPr>
          <a:xfrm>
            <a:off x="438473" y="1182486"/>
            <a:ext cx="1906142" cy="48064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5"/>
              </a:buClr>
              <a:buSzPts val="1800"/>
              <a:buNone/>
              <a:defRPr b="1">
                <a:solidFill>
                  <a:schemeClr val="accent5"/>
                </a:solidFill>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228600" algn="l">
              <a:spcBef>
                <a:spcPts val="360"/>
              </a:spcBef>
              <a:spcAft>
                <a:spcPts val="0"/>
              </a:spcAft>
              <a:buClr>
                <a:schemeClr val="dk1"/>
              </a:buClr>
              <a:buSzPts val="1800"/>
              <a:buNone/>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3" name="Google Shape;143;p20"/>
          <p:cNvSpPr txBox="1">
            <a:spLocks noGrp="1"/>
          </p:cNvSpPr>
          <p:nvPr>
            <p:ph type="body" idx="2"/>
          </p:nvPr>
        </p:nvSpPr>
        <p:spPr>
          <a:xfrm>
            <a:off x="438473" y="1805954"/>
            <a:ext cx="1906142" cy="195665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228600" algn="l">
              <a:spcBef>
                <a:spcPts val="360"/>
              </a:spcBef>
              <a:spcAft>
                <a:spcPts val="0"/>
              </a:spcAft>
              <a:buClr>
                <a:schemeClr val="dk1"/>
              </a:buClr>
              <a:buSzPts val="1800"/>
              <a:buNone/>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4" name="Google Shape;144;p20"/>
          <p:cNvSpPr txBox="1">
            <a:spLocks noGrp="1"/>
          </p:cNvSpPr>
          <p:nvPr>
            <p:ph type="body" idx="3"/>
          </p:nvPr>
        </p:nvSpPr>
        <p:spPr>
          <a:xfrm>
            <a:off x="2560350" y="1182486"/>
            <a:ext cx="1906142" cy="48064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6"/>
              </a:buClr>
              <a:buSzPts val="1800"/>
              <a:buNone/>
              <a:defRPr b="1">
                <a:solidFill>
                  <a:schemeClr val="accent6"/>
                </a:solidFill>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228600" algn="l">
              <a:spcBef>
                <a:spcPts val="360"/>
              </a:spcBef>
              <a:spcAft>
                <a:spcPts val="0"/>
              </a:spcAft>
              <a:buClr>
                <a:schemeClr val="dk1"/>
              </a:buClr>
              <a:buSzPts val="1800"/>
              <a:buNone/>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5" name="Google Shape;145;p20"/>
          <p:cNvSpPr txBox="1">
            <a:spLocks noGrp="1"/>
          </p:cNvSpPr>
          <p:nvPr>
            <p:ph type="body" idx="4"/>
          </p:nvPr>
        </p:nvSpPr>
        <p:spPr>
          <a:xfrm>
            <a:off x="2560350" y="1805954"/>
            <a:ext cx="1906142" cy="195665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228600" algn="l">
              <a:spcBef>
                <a:spcPts val="360"/>
              </a:spcBef>
              <a:spcAft>
                <a:spcPts val="0"/>
              </a:spcAft>
              <a:buClr>
                <a:schemeClr val="dk1"/>
              </a:buClr>
              <a:buSzPts val="1800"/>
              <a:buNone/>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6" name="Google Shape;146;p20"/>
          <p:cNvSpPr txBox="1">
            <a:spLocks noGrp="1"/>
          </p:cNvSpPr>
          <p:nvPr>
            <p:ph type="body" idx="5"/>
          </p:nvPr>
        </p:nvSpPr>
        <p:spPr>
          <a:xfrm>
            <a:off x="4682227" y="1182486"/>
            <a:ext cx="1906142" cy="48064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5"/>
              </a:buClr>
              <a:buSzPts val="1800"/>
              <a:buNone/>
              <a:defRPr b="1">
                <a:solidFill>
                  <a:schemeClr val="accent5"/>
                </a:solidFill>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228600" algn="l">
              <a:spcBef>
                <a:spcPts val="360"/>
              </a:spcBef>
              <a:spcAft>
                <a:spcPts val="0"/>
              </a:spcAft>
              <a:buClr>
                <a:schemeClr val="dk1"/>
              </a:buClr>
              <a:buSzPts val="1800"/>
              <a:buNone/>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7" name="Google Shape;147;p20"/>
          <p:cNvSpPr txBox="1">
            <a:spLocks noGrp="1"/>
          </p:cNvSpPr>
          <p:nvPr>
            <p:ph type="body" idx="6"/>
          </p:nvPr>
        </p:nvSpPr>
        <p:spPr>
          <a:xfrm>
            <a:off x="4682227" y="1805954"/>
            <a:ext cx="1906142" cy="195665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228600" algn="l">
              <a:spcBef>
                <a:spcPts val="360"/>
              </a:spcBef>
              <a:spcAft>
                <a:spcPts val="0"/>
              </a:spcAft>
              <a:buClr>
                <a:schemeClr val="dk1"/>
              </a:buClr>
              <a:buSzPts val="1800"/>
              <a:buNone/>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8" name="Google Shape;148;p20"/>
          <p:cNvSpPr txBox="1">
            <a:spLocks noGrp="1"/>
          </p:cNvSpPr>
          <p:nvPr>
            <p:ph type="body" idx="7"/>
          </p:nvPr>
        </p:nvSpPr>
        <p:spPr>
          <a:xfrm>
            <a:off x="6804104" y="1182486"/>
            <a:ext cx="1906142" cy="48064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6"/>
              </a:buClr>
              <a:buSzPts val="1800"/>
              <a:buNone/>
              <a:defRPr b="1">
                <a:solidFill>
                  <a:schemeClr val="accent6"/>
                </a:solidFill>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228600" algn="l">
              <a:spcBef>
                <a:spcPts val="360"/>
              </a:spcBef>
              <a:spcAft>
                <a:spcPts val="0"/>
              </a:spcAft>
              <a:buClr>
                <a:schemeClr val="dk1"/>
              </a:buClr>
              <a:buSzPts val="1800"/>
              <a:buNone/>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9" name="Google Shape;149;p20"/>
          <p:cNvSpPr txBox="1">
            <a:spLocks noGrp="1"/>
          </p:cNvSpPr>
          <p:nvPr>
            <p:ph type="body" idx="8"/>
          </p:nvPr>
        </p:nvSpPr>
        <p:spPr>
          <a:xfrm>
            <a:off x="6804104" y="1805954"/>
            <a:ext cx="1906142" cy="195665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228600" algn="l">
              <a:spcBef>
                <a:spcPts val="360"/>
              </a:spcBef>
              <a:spcAft>
                <a:spcPts val="0"/>
              </a:spcAft>
              <a:buClr>
                <a:schemeClr val="dk1"/>
              </a:buClr>
              <a:buSzPts val="1800"/>
              <a:buNone/>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1219200" y="590550"/>
            <a:ext cx="6705600" cy="39243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4000"/>
              <a:buFont typeface="Helvetica Neue"/>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6813643" y="4808539"/>
            <a:ext cx="1636831" cy="15137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555168" y="4806024"/>
            <a:ext cx="311255" cy="153888"/>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Only">
  <p:cSld name="Content Only">
    <p:spTree>
      <p:nvGrpSpPr>
        <p:cNvPr id="1" name="Shape 29"/>
        <p:cNvGrpSpPr/>
        <p:nvPr/>
      </p:nvGrpSpPr>
      <p:grpSpPr>
        <a:xfrm>
          <a:off x="0" y="0"/>
          <a:ext cx="0" cy="0"/>
          <a:chOff x="0" y="0"/>
          <a:chExt cx="0" cy="0"/>
        </a:xfrm>
      </p:grpSpPr>
      <p:sp>
        <p:nvSpPr>
          <p:cNvPr id="30" name="Google Shape;30;p5"/>
          <p:cNvSpPr txBox="1">
            <a:spLocks noGrp="1"/>
          </p:cNvSpPr>
          <p:nvPr>
            <p:ph type="body" idx="1"/>
          </p:nvPr>
        </p:nvSpPr>
        <p:spPr>
          <a:xfrm>
            <a:off x="1219200" y="596900"/>
            <a:ext cx="6705600" cy="391795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228600" algn="l">
              <a:spcBef>
                <a:spcPts val="360"/>
              </a:spcBef>
              <a:spcAft>
                <a:spcPts val="0"/>
              </a:spcAft>
              <a:buClr>
                <a:schemeClr val="dk1"/>
              </a:buClr>
              <a:buSzPts val="1800"/>
              <a:buNone/>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 name="Google Shape;31;p5"/>
          <p:cNvSpPr txBox="1">
            <a:spLocks noGrp="1"/>
          </p:cNvSpPr>
          <p:nvPr>
            <p:ph type="ftr" idx="11"/>
          </p:nvPr>
        </p:nvSpPr>
        <p:spPr>
          <a:xfrm>
            <a:off x="6813643" y="4808539"/>
            <a:ext cx="1636831" cy="15137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555168" y="4806024"/>
            <a:ext cx="311255" cy="153888"/>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3"/>
        <p:cNvGrpSpPr/>
        <p:nvPr/>
      </p:nvGrpSpPr>
      <p:grpSpPr>
        <a:xfrm>
          <a:off x="0" y="0"/>
          <a:ext cx="0" cy="0"/>
          <a:chOff x="0" y="0"/>
          <a:chExt cx="0" cy="0"/>
        </a:xfrm>
      </p:grpSpPr>
      <p:sp>
        <p:nvSpPr>
          <p:cNvPr id="34" name="Google Shape;34;p6"/>
          <p:cNvSpPr txBox="1">
            <a:spLocks noGrp="1"/>
          </p:cNvSpPr>
          <p:nvPr>
            <p:ph type="body" idx="1"/>
          </p:nvPr>
        </p:nvSpPr>
        <p:spPr>
          <a:xfrm>
            <a:off x="1219200" y="2343150"/>
            <a:ext cx="6705600" cy="21717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228600" algn="l">
              <a:spcBef>
                <a:spcPts val="360"/>
              </a:spcBef>
              <a:spcAft>
                <a:spcPts val="0"/>
              </a:spcAft>
              <a:buClr>
                <a:schemeClr val="dk1"/>
              </a:buClr>
              <a:buSzPts val="1800"/>
              <a:buNone/>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 name="Google Shape;35;p6"/>
          <p:cNvSpPr txBox="1">
            <a:spLocks noGrp="1"/>
          </p:cNvSpPr>
          <p:nvPr>
            <p:ph type="ftr" idx="11"/>
          </p:nvPr>
        </p:nvSpPr>
        <p:spPr>
          <a:xfrm>
            <a:off x="6813643" y="4808539"/>
            <a:ext cx="1636831" cy="15137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6"/>
          <p:cNvSpPr txBox="1">
            <a:spLocks noGrp="1"/>
          </p:cNvSpPr>
          <p:nvPr>
            <p:ph type="sldNum" idx="12"/>
          </p:nvPr>
        </p:nvSpPr>
        <p:spPr>
          <a:xfrm>
            <a:off x="8555168" y="4806024"/>
            <a:ext cx="311255" cy="153888"/>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7" name="Google Shape;37;p6"/>
          <p:cNvSpPr txBox="1">
            <a:spLocks noGrp="1"/>
          </p:cNvSpPr>
          <p:nvPr>
            <p:ph type="title"/>
          </p:nvPr>
        </p:nvSpPr>
        <p:spPr>
          <a:xfrm>
            <a:off x="1219200" y="590550"/>
            <a:ext cx="6705600" cy="16383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4000"/>
              <a:buFont typeface="Helvetica Neue"/>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Image">
  <p:cSld name="Two Image">
    <p:spTree>
      <p:nvGrpSpPr>
        <p:cNvPr id="1" name="Shape 38"/>
        <p:cNvGrpSpPr/>
        <p:nvPr/>
      </p:nvGrpSpPr>
      <p:grpSpPr>
        <a:xfrm>
          <a:off x="0" y="0"/>
          <a:ext cx="0" cy="0"/>
          <a:chOff x="0" y="0"/>
          <a:chExt cx="0" cy="0"/>
        </a:xfrm>
      </p:grpSpPr>
      <p:sp>
        <p:nvSpPr>
          <p:cNvPr id="39" name="Google Shape;39;p7"/>
          <p:cNvSpPr txBox="1">
            <a:spLocks noGrp="1"/>
          </p:cNvSpPr>
          <p:nvPr>
            <p:ph type="ftr" idx="11"/>
          </p:nvPr>
        </p:nvSpPr>
        <p:spPr>
          <a:xfrm>
            <a:off x="6813643" y="4808539"/>
            <a:ext cx="1636831" cy="15137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7"/>
          <p:cNvSpPr txBox="1">
            <a:spLocks noGrp="1"/>
          </p:cNvSpPr>
          <p:nvPr>
            <p:ph type="sldNum" idx="12"/>
          </p:nvPr>
        </p:nvSpPr>
        <p:spPr>
          <a:xfrm>
            <a:off x="8555168" y="4806024"/>
            <a:ext cx="311255" cy="153888"/>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1" name="Google Shape;41;p7"/>
          <p:cNvSpPr>
            <a:spLocks noGrp="1"/>
          </p:cNvSpPr>
          <p:nvPr>
            <p:ph type="pic" idx="2"/>
          </p:nvPr>
        </p:nvSpPr>
        <p:spPr>
          <a:xfrm>
            <a:off x="310777" y="590550"/>
            <a:ext cx="4064000" cy="36957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 name="Google Shape;42;p7"/>
          <p:cNvSpPr>
            <a:spLocks noGrp="1"/>
          </p:cNvSpPr>
          <p:nvPr>
            <p:ph type="pic" idx="3"/>
          </p:nvPr>
        </p:nvSpPr>
        <p:spPr>
          <a:xfrm>
            <a:off x="4769223" y="590550"/>
            <a:ext cx="4064000" cy="36957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 name="Google Shape;43;p7"/>
          <p:cNvSpPr txBox="1">
            <a:spLocks noGrp="1"/>
          </p:cNvSpPr>
          <p:nvPr>
            <p:ph type="body" idx="1"/>
          </p:nvPr>
        </p:nvSpPr>
        <p:spPr>
          <a:xfrm>
            <a:off x="1070013" y="4808539"/>
            <a:ext cx="3621375" cy="151373"/>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000"/>
              <a:buNone/>
              <a:defRPr sz="1000">
                <a:solidFill>
                  <a:schemeClr val="dk1"/>
                </a:solidFill>
              </a:defRPr>
            </a:lvl1pPr>
            <a:lvl2pPr marL="914400" lvl="1" indent="-228600" algn="l">
              <a:lnSpc>
                <a:spcPct val="100000"/>
              </a:lnSpc>
              <a:spcBef>
                <a:spcPts val="0"/>
              </a:spcBef>
              <a:spcAft>
                <a:spcPts val="0"/>
              </a:spcAft>
              <a:buClr>
                <a:schemeClr val="dk1"/>
              </a:buClr>
              <a:buSzPts val="1000"/>
              <a:buNone/>
              <a:defRPr sz="1000"/>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228600" algn="l">
              <a:spcBef>
                <a:spcPts val="180"/>
              </a:spcBef>
              <a:spcAft>
                <a:spcPts val="0"/>
              </a:spcAft>
              <a:buClr>
                <a:schemeClr val="dk1"/>
              </a:buClr>
              <a:buSzPts val="1000"/>
              <a:buNone/>
              <a:defRPr sz="1000"/>
            </a:lvl6pPr>
            <a:lvl7pPr marL="3200400" lvl="6" indent="-228600" algn="l">
              <a:spcBef>
                <a:spcPts val="180"/>
              </a:spcBef>
              <a:spcAft>
                <a:spcPts val="0"/>
              </a:spcAft>
              <a:buClr>
                <a:schemeClr val="dk1"/>
              </a:buClr>
              <a:buSzPts val="1000"/>
              <a:buNone/>
              <a:defRPr sz="1000"/>
            </a:lvl7pPr>
            <a:lvl8pPr marL="3657600" lvl="7" indent="-228600" algn="l">
              <a:spcBef>
                <a:spcPts val="180"/>
              </a:spcBef>
              <a:spcAft>
                <a:spcPts val="0"/>
              </a:spcAft>
              <a:buClr>
                <a:schemeClr val="dk1"/>
              </a:buClr>
              <a:buSzPts val="1000"/>
              <a:buNone/>
              <a:defRPr sz="1000"/>
            </a:lvl8pPr>
            <a:lvl9pPr marL="4114800" lvl="8" indent="-228600" algn="l">
              <a:spcBef>
                <a:spcPts val="180"/>
              </a:spcBef>
              <a:spcAft>
                <a:spcPts val="0"/>
              </a:spcAft>
              <a:buClr>
                <a:schemeClr val="dk1"/>
              </a:buClr>
              <a:buSzPts val="1000"/>
              <a:buNone/>
              <a:defRPr sz="1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ingle Image with Caption">
  <p:cSld name="Single Image with Caption">
    <p:spTree>
      <p:nvGrpSpPr>
        <p:cNvPr id="1" name="Shape 44"/>
        <p:cNvGrpSpPr/>
        <p:nvPr/>
      </p:nvGrpSpPr>
      <p:grpSpPr>
        <a:xfrm>
          <a:off x="0" y="0"/>
          <a:ext cx="0" cy="0"/>
          <a:chOff x="0" y="0"/>
          <a:chExt cx="0" cy="0"/>
        </a:xfrm>
      </p:grpSpPr>
      <p:sp>
        <p:nvSpPr>
          <p:cNvPr id="45" name="Google Shape;45;p8"/>
          <p:cNvSpPr>
            <a:spLocks noGrp="1"/>
          </p:cNvSpPr>
          <p:nvPr>
            <p:ph type="pic" idx="2"/>
          </p:nvPr>
        </p:nvSpPr>
        <p:spPr>
          <a:xfrm>
            <a:off x="1593410" y="590550"/>
            <a:ext cx="5920966" cy="36957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6" name="Google Shape;46;p8"/>
          <p:cNvSpPr txBox="1">
            <a:spLocks noGrp="1"/>
          </p:cNvSpPr>
          <p:nvPr>
            <p:ph type="body" idx="1"/>
          </p:nvPr>
        </p:nvSpPr>
        <p:spPr>
          <a:xfrm>
            <a:off x="1070013" y="4808539"/>
            <a:ext cx="3621375" cy="151373"/>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000"/>
              <a:buNone/>
              <a:defRPr sz="1000">
                <a:solidFill>
                  <a:schemeClr val="dk1"/>
                </a:solidFill>
              </a:defRPr>
            </a:lvl1pPr>
            <a:lvl2pPr marL="914400" lvl="1" indent="-228600" algn="l">
              <a:lnSpc>
                <a:spcPct val="100000"/>
              </a:lnSpc>
              <a:spcBef>
                <a:spcPts val="0"/>
              </a:spcBef>
              <a:spcAft>
                <a:spcPts val="0"/>
              </a:spcAft>
              <a:buClr>
                <a:schemeClr val="dk1"/>
              </a:buClr>
              <a:buSzPts val="1000"/>
              <a:buNone/>
              <a:defRPr sz="1000"/>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228600" algn="l">
              <a:spcBef>
                <a:spcPts val="180"/>
              </a:spcBef>
              <a:spcAft>
                <a:spcPts val="0"/>
              </a:spcAft>
              <a:buClr>
                <a:schemeClr val="dk1"/>
              </a:buClr>
              <a:buSzPts val="1000"/>
              <a:buNone/>
              <a:defRPr sz="1000"/>
            </a:lvl6pPr>
            <a:lvl7pPr marL="3200400" lvl="6" indent="-228600" algn="l">
              <a:spcBef>
                <a:spcPts val="180"/>
              </a:spcBef>
              <a:spcAft>
                <a:spcPts val="0"/>
              </a:spcAft>
              <a:buClr>
                <a:schemeClr val="dk1"/>
              </a:buClr>
              <a:buSzPts val="1000"/>
              <a:buNone/>
              <a:defRPr sz="1000"/>
            </a:lvl7pPr>
            <a:lvl8pPr marL="3657600" lvl="7" indent="-228600" algn="l">
              <a:spcBef>
                <a:spcPts val="180"/>
              </a:spcBef>
              <a:spcAft>
                <a:spcPts val="0"/>
              </a:spcAft>
              <a:buClr>
                <a:schemeClr val="dk1"/>
              </a:buClr>
              <a:buSzPts val="1000"/>
              <a:buNone/>
              <a:defRPr sz="1000"/>
            </a:lvl8pPr>
            <a:lvl9pPr marL="4114800" lvl="8" indent="-228600" algn="l">
              <a:spcBef>
                <a:spcPts val="180"/>
              </a:spcBef>
              <a:spcAft>
                <a:spcPts val="0"/>
              </a:spcAft>
              <a:buClr>
                <a:schemeClr val="dk1"/>
              </a:buClr>
              <a:buSzPts val="1000"/>
              <a:buNone/>
              <a:defRPr sz="1000"/>
            </a:lvl9pPr>
          </a:lstStyle>
          <a:p>
            <a:endParaRPr/>
          </a:p>
        </p:txBody>
      </p:sp>
      <p:sp>
        <p:nvSpPr>
          <p:cNvPr id="47" name="Google Shape;47;p8"/>
          <p:cNvSpPr txBox="1">
            <a:spLocks noGrp="1"/>
          </p:cNvSpPr>
          <p:nvPr>
            <p:ph type="ftr" idx="11"/>
          </p:nvPr>
        </p:nvSpPr>
        <p:spPr>
          <a:xfrm>
            <a:off x="6813643" y="4808539"/>
            <a:ext cx="1636831" cy="15137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sldNum" idx="12"/>
          </p:nvPr>
        </p:nvSpPr>
        <p:spPr>
          <a:xfrm>
            <a:off x="8555168" y="4806024"/>
            <a:ext cx="311255" cy="153888"/>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Full Bleed Image with Caption">
  <p:cSld name="Full Bleed Image with Caption">
    <p:spTree>
      <p:nvGrpSpPr>
        <p:cNvPr id="1" name="Shape 49"/>
        <p:cNvGrpSpPr/>
        <p:nvPr/>
      </p:nvGrpSpPr>
      <p:grpSpPr>
        <a:xfrm>
          <a:off x="0" y="0"/>
          <a:ext cx="0" cy="0"/>
          <a:chOff x="0" y="0"/>
          <a:chExt cx="0" cy="0"/>
        </a:xfrm>
      </p:grpSpPr>
      <p:sp>
        <p:nvSpPr>
          <p:cNvPr id="50" name="Google Shape;50;p9"/>
          <p:cNvSpPr>
            <a:spLocks noGrp="1"/>
          </p:cNvSpPr>
          <p:nvPr>
            <p:ph type="pic" idx="2"/>
          </p:nvPr>
        </p:nvSpPr>
        <p:spPr>
          <a:xfrm>
            <a:off x="0" y="0"/>
            <a:ext cx="9144000" cy="51435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51" name="Google Shape;51;p9"/>
          <p:cNvSpPr txBox="1">
            <a:spLocks noGrp="1"/>
          </p:cNvSpPr>
          <p:nvPr>
            <p:ph type="body" idx="1"/>
          </p:nvPr>
        </p:nvSpPr>
        <p:spPr>
          <a:xfrm>
            <a:off x="304800" y="4809472"/>
            <a:ext cx="3621375" cy="151373"/>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000"/>
              <a:buNone/>
              <a:defRPr sz="1000">
                <a:solidFill>
                  <a:schemeClr val="dk1"/>
                </a:solidFill>
              </a:defRPr>
            </a:lvl1pPr>
            <a:lvl2pPr marL="914400" lvl="1" indent="-228600" algn="l">
              <a:lnSpc>
                <a:spcPct val="100000"/>
              </a:lnSpc>
              <a:spcBef>
                <a:spcPts val="0"/>
              </a:spcBef>
              <a:spcAft>
                <a:spcPts val="0"/>
              </a:spcAft>
              <a:buClr>
                <a:schemeClr val="dk1"/>
              </a:buClr>
              <a:buSzPts val="1000"/>
              <a:buNone/>
              <a:defRPr sz="1000"/>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228600" algn="l">
              <a:spcBef>
                <a:spcPts val="180"/>
              </a:spcBef>
              <a:spcAft>
                <a:spcPts val="0"/>
              </a:spcAft>
              <a:buClr>
                <a:schemeClr val="dk1"/>
              </a:buClr>
              <a:buSzPts val="1000"/>
              <a:buNone/>
              <a:defRPr sz="1000"/>
            </a:lvl6pPr>
            <a:lvl7pPr marL="3200400" lvl="6" indent="-228600" algn="l">
              <a:spcBef>
                <a:spcPts val="180"/>
              </a:spcBef>
              <a:spcAft>
                <a:spcPts val="0"/>
              </a:spcAft>
              <a:buClr>
                <a:schemeClr val="dk1"/>
              </a:buClr>
              <a:buSzPts val="1000"/>
              <a:buNone/>
              <a:defRPr sz="1000"/>
            </a:lvl7pPr>
            <a:lvl8pPr marL="3657600" lvl="7" indent="-228600" algn="l">
              <a:spcBef>
                <a:spcPts val="180"/>
              </a:spcBef>
              <a:spcAft>
                <a:spcPts val="0"/>
              </a:spcAft>
              <a:buClr>
                <a:schemeClr val="dk1"/>
              </a:buClr>
              <a:buSzPts val="1000"/>
              <a:buNone/>
              <a:defRPr sz="1000"/>
            </a:lvl8pPr>
            <a:lvl9pPr marL="4114800" lvl="8" indent="-228600" algn="l">
              <a:spcBef>
                <a:spcPts val="180"/>
              </a:spcBef>
              <a:spcAft>
                <a:spcPts val="0"/>
              </a:spcAft>
              <a:buClr>
                <a:schemeClr val="dk1"/>
              </a:buClr>
              <a:buSzPts val="1000"/>
              <a:buNone/>
              <a:defRPr sz="1000"/>
            </a:lvl9pPr>
          </a:lstStyle>
          <a:p>
            <a:endParaRPr/>
          </a:p>
        </p:txBody>
      </p:sp>
      <p:sp>
        <p:nvSpPr>
          <p:cNvPr id="52" name="Google Shape;52;p9"/>
          <p:cNvSpPr txBox="1">
            <a:spLocks noGrp="1"/>
          </p:cNvSpPr>
          <p:nvPr>
            <p:ph type="body" idx="3"/>
          </p:nvPr>
        </p:nvSpPr>
        <p:spPr>
          <a:xfrm>
            <a:off x="5217825" y="4809472"/>
            <a:ext cx="3621375" cy="151373"/>
          </a:xfrm>
          <a:prstGeom prst="rect">
            <a:avLst/>
          </a:prstGeom>
          <a:noFill/>
          <a:ln>
            <a:noFill/>
          </a:ln>
        </p:spPr>
        <p:txBody>
          <a:bodyPr spcFirstLastPara="1" wrap="square" lIns="0" tIns="0" rIns="0" bIns="0" anchor="b" anchorCtr="0">
            <a:noAutofit/>
          </a:bodyPr>
          <a:lstStyle>
            <a:lvl1pPr marL="457200" lvl="0" indent="-228600" algn="r">
              <a:lnSpc>
                <a:spcPct val="100000"/>
              </a:lnSpc>
              <a:spcBef>
                <a:spcPts val="0"/>
              </a:spcBef>
              <a:spcAft>
                <a:spcPts val="0"/>
              </a:spcAft>
              <a:buClr>
                <a:schemeClr val="dk1"/>
              </a:buClr>
              <a:buSzPts val="1000"/>
              <a:buNone/>
              <a:defRPr sz="1000">
                <a:solidFill>
                  <a:schemeClr val="dk1"/>
                </a:solidFill>
              </a:defRPr>
            </a:lvl1pPr>
            <a:lvl2pPr marL="914400" lvl="1" indent="-228600" algn="l">
              <a:lnSpc>
                <a:spcPct val="100000"/>
              </a:lnSpc>
              <a:spcBef>
                <a:spcPts val="0"/>
              </a:spcBef>
              <a:spcAft>
                <a:spcPts val="0"/>
              </a:spcAft>
              <a:buClr>
                <a:schemeClr val="dk1"/>
              </a:buClr>
              <a:buSzPts val="1000"/>
              <a:buNone/>
              <a:defRPr sz="1000"/>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228600" algn="l">
              <a:spcBef>
                <a:spcPts val="180"/>
              </a:spcBef>
              <a:spcAft>
                <a:spcPts val="0"/>
              </a:spcAft>
              <a:buClr>
                <a:schemeClr val="dk1"/>
              </a:buClr>
              <a:buSzPts val="1000"/>
              <a:buNone/>
              <a:defRPr sz="1000"/>
            </a:lvl6pPr>
            <a:lvl7pPr marL="3200400" lvl="6" indent="-228600" algn="l">
              <a:spcBef>
                <a:spcPts val="180"/>
              </a:spcBef>
              <a:spcAft>
                <a:spcPts val="0"/>
              </a:spcAft>
              <a:buClr>
                <a:schemeClr val="dk1"/>
              </a:buClr>
              <a:buSzPts val="1000"/>
              <a:buNone/>
              <a:defRPr sz="1000"/>
            </a:lvl7pPr>
            <a:lvl8pPr marL="3657600" lvl="7" indent="-228600" algn="l">
              <a:spcBef>
                <a:spcPts val="180"/>
              </a:spcBef>
              <a:spcAft>
                <a:spcPts val="0"/>
              </a:spcAft>
              <a:buClr>
                <a:schemeClr val="dk1"/>
              </a:buClr>
              <a:buSzPts val="1000"/>
              <a:buNone/>
              <a:defRPr sz="1000"/>
            </a:lvl8pPr>
            <a:lvl9pPr marL="4114800" lvl="8" indent="-228600" algn="l">
              <a:spcBef>
                <a:spcPts val="180"/>
              </a:spcBef>
              <a:spcAft>
                <a:spcPts val="0"/>
              </a:spcAft>
              <a:buClr>
                <a:schemeClr val="dk1"/>
              </a:buClr>
              <a:buSzPts val="1000"/>
              <a:buNone/>
              <a:defRPr sz="1000"/>
            </a:lvl9pPr>
          </a:lstStyle>
          <a:p>
            <a:endParaRPr/>
          </a:p>
        </p:txBody>
      </p:sp>
      <p:sp>
        <p:nvSpPr>
          <p:cNvPr id="53" name="Google Shape;53;p9"/>
          <p:cNvSpPr txBox="1">
            <a:spLocks noGrp="1"/>
          </p:cNvSpPr>
          <p:nvPr>
            <p:ph type="body" idx="4"/>
          </p:nvPr>
        </p:nvSpPr>
        <p:spPr>
          <a:xfrm>
            <a:off x="5217824" y="285750"/>
            <a:ext cx="3621375" cy="151373"/>
          </a:xfrm>
          <a:prstGeom prst="rect">
            <a:avLst/>
          </a:prstGeom>
          <a:noFill/>
          <a:ln>
            <a:noFill/>
          </a:ln>
        </p:spPr>
        <p:txBody>
          <a:bodyPr spcFirstLastPara="1" wrap="square" lIns="0" tIns="0" rIns="0" bIns="0" anchor="t" anchorCtr="0">
            <a:noAutofit/>
          </a:bodyPr>
          <a:lstStyle>
            <a:lvl1pPr marL="457200" lvl="0" indent="-228600" algn="r">
              <a:lnSpc>
                <a:spcPct val="100000"/>
              </a:lnSpc>
              <a:spcBef>
                <a:spcPts val="0"/>
              </a:spcBef>
              <a:spcAft>
                <a:spcPts val="0"/>
              </a:spcAft>
              <a:buClr>
                <a:schemeClr val="dk1"/>
              </a:buClr>
              <a:buSzPts val="1000"/>
              <a:buNone/>
              <a:defRPr sz="1000">
                <a:solidFill>
                  <a:schemeClr val="dk1"/>
                </a:solidFill>
              </a:defRPr>
            </a:lvl1pPr>
            <a:lvl2pPr marL="914400" lvl="1" indent="-228600" algn="l">
              <a:lnSpc>
                <a:spcPct val="100000"/>
              </a:lnSpc>
              <a:spcBef>
                <a:spcPts val="0"/>
              </a:spcBef>
              <a:spcAft>
                <a:spcPts val="0"/>
              </a:spcAft>
              <a:buClr>
                <a:schemeClr val="dk1"/>
              </a:buClr>
              <a:buSzPts val="1000"/>
              <a:buNone/>
              <a:defRPr sz="1000"/>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228600" algn="l">
              <a:spcBef>
                <a:spcPts val="180"/>
              </a:spcBef>
              <a:spcAft>
                <a:spcPts val="0"/>
              </a:spcAft>
              <a:buClr>
                <a:schemeClr val="dk1"/>
              </a:buClr>
              <a:buSzPts val="1000"/>
              <a:buNone/>
              <a:defRPr sz="1000"/>
            </a:lvl6pPr>
            <a:lvl7pPr marL="3200400" lvl="6" indent="-228600" algn="l">
              <a:spcBef>
                <a:spcPts val="180"/>
              </a:spcBef>
              <a:spcAft>
                <a:spcPts val="0"/>
              </a:spcAft>
              <a:buClr>
                <a:schemeClr val="dk1"/>
              </a:buClr>
              <a:buSzPts val="1000"/>
              <a:buNone/>
              <a:defRPr sz="1000"/>
            </a:lvl7pPr>
            <a:lvl8pPr marL="3657600" lvl="7" indent="-228600" algn="l">
              <a:spcBef>
                <a:spcPts val="180"/>
              </a:spcBef>
              <a:spcAft>
                <a:spcPts val="0"/>
              </a:spcAft>
              <a:buClr>
                <a:schemeClr val="dk1"/>
              </a:buClr>
              <a:buSzPts val="1000"/>
              <a:buNone/>
              <a:defRPr sz="1000"/>
            </a:lvl8pPr>
            <a:lvl9pPr marL="4114800" lvl="8" indent="-228600" algn="l">
              <a:spcBef>
                <a:spcPts val="180"/>
              </a:spcBef>
              <a:spcAft>
                <a:spcPts val="0"/>
              </a:spcAft>
              <a:buClr>
                <a:schemeClr val="dk1"/>
              </a:buClr>
              <a:buSzPts val="1000"/>
              <a:buNone/>
              <a:defRPr sz="1000"/>
            </a:lvl9pPr>
          </a:lstStyle>
          <a:p>
            <a:endParaRPr/>
          </a:p>
        </p:txBody>
      </p:sp>
      <p:sp>
        <p:nvSpPr>
          <p:cNvPr id="54" name="Google Shape;54;p9"/>
          <p:cNvSpPr txBox="1">
            <a:spLocks noGrp="1"/>
          </p:cNvSpPr>
          <p:nvPr>
            <p:ph type="body" idx="5"/>
          </p:nvPr>
        </p:nvSpPr>
        <p:spPr>
          <a:xfrm>
            <a:off x="304799" y="285749"/>
            <a:ext cx="3621375" cy="15137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00"/>
              <a:buNone/>
              <a:defRPr sz="1000">
                <a:solidFill>
                  <a:schemeClr val="dk1"/>
                </a:solidFill>
              </a:defRPr>
            </a:lvl1pPr>
            <a:lvl2pPr marL="914400" lvl="1" indent="-228600" algn="l">
              <a:lnSpc>
                <a:spcPct val="100000"/>
              </a:lnSpc>
              <a:spcBef>
                <a:spcPts val="0"/>
              </a:spcBef>
              <a:spcAft>
                <a:spcPts val="0"/>
              </a:spcAft>
              <a:buClr>
                <a:schemeClr val="dk1"/>
              </a:buClr>
              <a:buSzPts val="1000"/>
              <a:buNone/>
              <a:defRPr sz="1000"/>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228600" algn="l">
              <a:spcBef>
                <a:spcPts val="180"/>
              </a:spcBef>
              <a:spcAft>
                <a:spcPts val="0"/>
              </a:spcAft>
              <a:buClr>
                <a:schemeClr val="dk1"/>
              </a:buClr>
              <a:buSzPts val="1000"/>
              <a:buNone/>
              <a:defRPr sz="1000"/>
            </a:lvl6pPr>
            <a:lvl7pPr marL="3200400" lvl="6" indent="-228600" algn="l">
              <a:spcBef>
                <a:spcPts val="180"/>
              </a:spcBef>
              <a:spcAft>
                <a:spcPts val="0"/>
              </a:spcAft>
              <a:buClr>
                <a:schemeClr val="dk1"/>
              </a:buClr>
              <a:buSzPts val="1000"/>
              <a:buNone/>
              <a:defRPr sz="1000"/>
            </a:lvl7pPr>
            <a:lvl8pPr marL="3657600" lvl="7" indent="-228600" algn="l">
              <a:spcBef>
                <a:spcPts val="180"/>
              </a:spcBef>
              <a:spcAft>
                <a:spcPts val="0"/>
              </a:spcAft>
              <a:buClr>
                <a:schemeClr val="dk1"/>
              </a:buClr>
              <a:buSzPts val="1000"/>
              <a:buNone/>
              <a:defRPr sz="1000"/>
            </a:lvl8pPr>
            <a:lvl9pPr marL="4114800" lvl="8" indent="-228600" algn="l">
              <a:spcBef>
                <a:spcPts val="180"/>
              </a:spcBef>
              <a:spcAft>
                <a:spcPts val="0"/>
              </a:spcAft>
              <a:buClr>
                <a:schemeClr val="dk1"/>
              </a:buClr>
              <a:buSzPts val="1000"/>
              <a:buNone/>
              <a:defRPr sz="1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10"/>
          <p:cNvSpPr txBox="1">
            <a:spLocks noGrp="1"/>
          </p:cNvSpPr>
          <p:nvPr>
            <p:ph type="ftr" idx="11"/>
          </p:nvPr>
        </p:nvSpPr>
        <p:spPr>
          <a:xfrm>
            <a:off x="6813643" y="4808539"/>
            <a:ext cx="1636831" cy="15137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0"/>
          <p:cNvSpPr txBox="1">
            <a:spLocks noGrp="1"/>
          </p:cNvSpPr>
          <p:nvPr>
            <p:ph type="sldNum" idx="12"/>
          </p:nvPr>
        </p:nvSpPr>
        <p:spPr>
          <a:xfrm>
            <a:off x="8555168" y="4806024"/>
            <a:ext cx="311255" cy="153888"/>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End Slide (long)">
  <p:cSld name="End Slide (long)">
    <p:spTree>
      <p:nvGrpSpPr>
        <p:cNvPr id="1" name="Shape 65"/>
        <p:cNvGrpSpPr/>
        <p:nvPr/>
      </p:nvGrpSpPr>
      <p:grpSpPr>
        <a:xfrm>
          <a:off x="0" y="0"/>
          <a:ext cx="0" cy="0"/>
          <a:chOff x="0" y="0"/>
          <a:chExt cx="0" cy="0"/>
        </a:xfrm>
      </p:grpSpPr>
      <p:sp>
        <p:nvSpPr>
          <p:cNvPr id="66" name="Google Shape;66;p12"/>
          <p:cNvSpPr/>
          <p:nvPr/>
        </p:nvSpPr>
        <p:spPr>
          <a:xfrm>
            <a:off x="0" y="0"/>
            <a:ext cx="9144000" cy="51435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 name="Google Shape;67;p12"/>
          <p:cNvSpPr txBox="1"/>
          <p:nvPr/>
        </p:nvSpPr>
        <p:spPr>
          <a:xfrm>
            <a:off x="1227427" y="1545193"/>
            <a:ext cx="1823283" cy="86177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b="1">
                <a:solidFill>
                  <a:schemeClr val="dk1"/>
                </a:solidFill>
                <a:latin typeface="Helvetica Neue"/>
                <a:ea typeface="Helvetica Neue"/>
                <a:cs typeface="Helvetica Neue"/>
                <a:sym typeface="Helvetica Neue"/>
              </a:rPr>
              <a:t>Phone number </a:t>
            </a:r>
            <a:endParaRPr/>
          </a:p>
          <a:p>
            <a:pPr marL="0" marR="0" lvl="0" indent="0" algn="l" rtl="0">
              <a:spcBef>
                <a:spcPts val="0"/>
              </a:spcBef>
              <a:spcAft>
                <a:spcPts val="0"/>
              </a:spcAft>
              <a:buNone/>
            </a:pPr>
            <a:r>
              <a:rPr lang="en-US" sz="1400">
                <a:solidFill>
                  <a:schemeClr val="dk1"/>
                </a:solidFill>
                <a:latin typeface="Helvetica Neue"/>
                <a:ea typeface="Helvetica Neue"/>
                <a:cs typeface="Helvetica Neue"/>
                <a:sym typeface="Helvetica Neue"/>
              </a:rPr>
              <a:t>617-253-5646 </a:t>
            </a:r>
            <a:endParaRPr/>
          </a:p>
          <a:p>
            <a:pPr marL="0" marR="0" lvl="0" indent="0" algn="l" rtl="0">
              <a:spcBef>
                <a:spcPts val="0"/>
              </a:spcBef>
              <a:spcAft>
                <a:spcPts val="0"/>
              </a:spcAft>
              <a:buNone/>
            </a:pPr>
            <a:endParaRPr sz="14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1400" b="1">
                <a:solidFill>
                  <a:schemeClr val="dk1"/>
                </a:solidFill>
                <a:latin typeface="Helvetica Neue"/>
                <a:ea typeface="Helvetica Neue"/>
                <a:cs typeface="Helvetica Neue"/>
                <a:sym typeface="Helvetica Neue"/>
              </a:rPr>
              <a:t>Email</a:t>
            </a:r>
            <a:endParaRPr/>
          </a:p>
        </p:txBody>
      </p:sp>
      <p:sp>
        <p:nvSpPr>
          <p:cNvPr id="68" name="Google Shape;68;p12"/>
          <p:cNvSpPr txBox="1"/>
          <p:nvPr/>
        </p:nvSpPr>
        <p:spPr>
          <a:xfrm>
            <a:off x="1066631" y="599977"/>
            <a:ext cx="4020925" cy="83561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6000"/>
              <a:buFont typeface="Helvetica Neue"/>
              <a:buNone/>
            </a:pPr>
            <a:r>
              <a:rPr lang="en-US" sz="6000" b="1">
                <a:solidFill>
                  <a:schemeClr val="dk1"/>
                </a:solidFill>
                <a:latin typeface="Helvetica Neue"/>
                <a:ea typeface="Helvetica Neue"/>
                <a:cs typeface="Helvetica Neue"/>
                <a:sym typeface="Helvetica Neue"/>
              </a:rPr>
              <a:t>Thank you</a:t>
            </a:r>
            <a:endParaRPr/>
          </a:p>
        </p:txBody>
      </p:sp>
      <p:pic>
        <p:nvPicPr>
          <p:cNvPr id="69" name="Google Shape;69;p12"/>
          <p:cNvPicPr preferRelativeResize="0"/>
          <p:nvPr/>
        </p:nvPicPr>
        <p:blipFill rotWithShape="1">
          <a:blip r:embed="rId2">
            <a:alphaModFix/>
          </a:blip>
          <a:srcRect/>
          <a:stretch/>
        </p:blipFill>
        <p:spPr>
          <a:xfrm>
            <a:off x="1218000" y="4280994"/>
            <a:ext cx="1565275" cy="501729"/>
          </a:xfrm>
          <a:prstGeom prst="rect">
            <a:avLst/>
          </a:prstGeom>
          <a:noFill/>
          <a:ln>
            <a:noFill/>
          </a:ln>
        </p:spPr>
      </p:pic>
      <p:sp>
        <p:nvSpPr>
          <p:cNvPr id="70" name="Google Shape;70;p12"/>
          <p:cNvSpPr/>
          <p:nvPr/>
        </p:nvSpPr>
        <p:spPr>
          <a:xfrm>
            <a:off x="3576800" y="1545193"/>
            <a:ext cx="1823283" cy="236988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b="1" dirty="0">
                <a:solidFill>
                  <a:schemeClr val="dk1"/>
                </a:solidFill>
                <a:latin typeface="Helvetica Neue"/>
                <a:ea typeface="Helvetica Neue"/>
                <a:cs typeface="Helvetica Neue"/>
                <a:sym typeface="Helvetica Neue"/>
              </a:rPr>
              <a:t>Instagram</a:t>
            </a:r>
            <a:endParaRPr dirty="0"/>
          </a:p>
          <a:p>
            <a:pPr marL="0" marR="0" lvl="0" indent="0" algn="l" rtl="0">
              <a:spcBef>
                <a:spcPts val="0"/>
              </a:spcBef>
              <a:spcAft>
                <a:spcPts val="0"/>
              </a:spcAft>
              <a:buNone/>
            </a:pPr>
            <a:r>
              <a:rPr lang="en-US" sz="1400" dirty="0">
                <a:solidFill>
                  <a:schemeClr val="dk1"/>
                </a:solidFill>
                <a:latin typeface="Helvetica Neue"/>
                <a:ea typeface="Helvetica Neue"/>
                <a:cs typeface="Helvetica Neue"/>
                <a:sym typeface="Helvetica Neue"/>
              </a:rPr>
              <a:t>@mitpress </a:t>
            </a:r>
            <a:endParaRPr dirty="0"/>
          </a:p>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1400" b="1" dirty="0">
                <a:solidFill>
                  <a:schemeClr val="dk1"/>
                </a:solidFill>
                <a:latin typeface="Helvetica Neue"/>
                <a:ea typeface="Helvetica Neue"/>
                <a:cs typeface="Helvetica Neue"/>
                <a:sym typeface="Helvetica Neue"/>
              </a:rPr>
              <a:t>Facebook</a:t>
            </a:r>
            <a:endParaRPr dirty="0"/>
          </a:p>
          <a:p>
            <a:pPr marL="0" marR="0" lvl="0" indent="0" algn="l" rtl="0">
              <a:spcBef>
                <a:spcPts val="0"/>
              </a:spcBef>
              <a:spcAft>
                <a:spcPts val="0"/>
              </a:spcAft>
              <a:buNone/>
            </a:pPr>
            <a:r>
              <a:rPr lang="en-US" sz="1400" dirty="0">
                <a:solidFill>
                  <a:schemeClr val="dk1"/>
                </a:solidFill>
                <a:latin typeface="Helvetica Neue"/>
                <a:ea typeface="Helvetica Neue"/>
                <a:cs typeface="Helvetica Neue"/>
                <a:sym typeface="Helvetica Neue"/>
              </a:rPr>
              <a:t>@mitpress</a:t>
            </a:r>
            <a:endParaRPr sz="1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1400" b="1" dirty="0">
                <a:solidFill>
                  <a:schemeClr val="dk1"/>
                </a:solidFill>
                <a:latin typeface="Helvetica Neue"/>
                <a:ea typeface="Helvetica Neue"/>
                <a:cs typeface="Helvetica Neue"/>
                <a:sym typeface="Helvetica Neue"/>
              </a:rPr>
              <a:t>Twitter</a:t>
            </a:r>
            <a:endParaRPr dirty="0"/>
          </a:p>
          <a:p>
            <a:pPr marL="0" marR="0" lvl="0" indent="0" algn="l" rtl="0">
              <a:spcBef>
                <a:spcPts val="0"/>
              </a:spcBef>
              <a:spcAft>
                <a:spcPts val="0"/>
              </a:spcAft>
              <a:buNone/>
            </a:pPr>
            <a:r>
              <a:rPr lang="en-US" sz="1400" dirty="0">
                <a:solidFill>
                  <a:schemeClr val="dk1"/>
                </a:solidFill>
                <a:latin typeface="Helvetica Neue"/>
                <a:ea typeface="Helvetica Neue"/>
                <a:cs typeface="Helvetica Neue"/>
                <a:sym typeface="Helvetica Neue"/>
              </a:rPr>
              <a:t>@mitpress</a:t>
            </a:r>
            <a:endParaRPr sz="1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1400" b="1" dirty="0">
                <a:solidFill>
                  <a:schemeClr val="dk1"/>
                </a:solidFill>
                <a:latin typeface="Helvetica Neue"/>
                <a:ea typeface="Helvetica Neue"/>
                <a:cs typeface="Helvetica Neue"/>
                <a:sym typeface="Helvetica Neue"/>
              </a:rPr>
              <a:t>Website</a:t>
            </a:r>
            <a:endParaRPr dirty="0"/>
          </a:p>
          <a:p>
            <a:pPr marL="0" marR="0" lvl="0" indent="0" algn="l" rtl="0">
              <a:spcBef>
                <a:spcPts val="0"/>
              </a:spcBef>
              <a:spcAft>
                <a:spcPts val="0"/>
              </a:spcAft>
              <a:buNone/>
            </a:pPr>
            <a:r>
              <a:rPr lang="en-US" sz="1400" dirty="0">
                <a:solidFill>
                  <a:schemeClr val="dk1"/>
                </a:solidFill>
                <a:latin typeface="Helvetica Neue"/>
                <a:ea typeface="Helvetica Neue"/>
                <a:cs typeface="Helvetica Neue"/>
                <a:sym typeface="Helvetica Neue"/>
              </a:rPr>
              <a:t>mitpress.mit.edu</a:t>
            </a:r>
            <a:endParaRPr sz="1400" b="1" dirty="0">
              <a:solidFill>
                <a:schemeClr val="dk1"/>
              </a:solidFill>
              <a:latin typeface="Helvetica Neue"/>
              <a:ea typeface="Helvetica Neue"/>
              <a:cs typeface="Helvetica Neue"/>
              <a:sym typeface="Helvetica Neue"/>
            </a:endParaRPr>
          </a:p>
        </p:txBody>
      </p:sp>
      <p:sp>
        <p:nvSpPr>
          <p:cNvPr id="71" name="Google Shape;71;p12"/>
          <p:cNvSpPr txBox="1"/>
          <p:nvPr/>
        </p:nvSpPr>
        <p:spPr>
          <a:xfrm>
            <a:off x="5917425" y="1548988"/>
            <a:ext cx="1932233" cy="258532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b="1">
                <a:solidFill>
                  <a:schemeClr val="dk1"/>
                </a:solidFill>
                <a:latin typeface="Helvetica Neue"/>
                <a:ea typeface="Helvetica Neue"/>
                <a:cs typeface="Helvetica Neue"/>
                <a:sym typeface="Helvetica Neue"/>
              </a:rPr>
              <a:t>US Office </a:t>
            </a:r>
            <a:endParaRPr/>
          </a:p>
          <a:p>
            <a:pPr marL="0" marR="0" lvl="0" indent="0" algn="l" rtl="0">
              <a:spcBef>
                <a:spcPts val="0"/>
              </a:spcBef>
              <a:spcAft>
                <a:spcPts val="0"/>
              </a:spcAft>
              <a:buNone/>
            </a:pPr>
            <a:r>
              <a:rPr lang="en-US" sz="1400">
                <a:solidFill>
                  <a:schemeClr val="dk1"/>
                </a:solidFill>
                <a:latin typeface="Helvetica Neue"/>
                <a:ea typeface="Helvetica Neue"/>
                <a:cs typeface="Helvetica Neue"/>
                <a:sym typeface="Helvetica Neue"/>
              </a:rPr>
              <a:t>1 Rogers St</a:t>
            </a:r>
            <a:endParaRPr/>
          </a:p>
          <a:p>
            <a:pPr marL="0" marR="0" lvl="0" indent="0" algn="l" rtl="0">
              <a:spcBef>
                <a:spcPts val="0"/>
              </a:spcBef>
              <a:spcAft>
                <a:spcPts val="0"/>
              </a:spcAft>
              <a:buNone/>
            </a:pPr>
            <a:r>
              <a:rPr lang="en-US" sz="1400">
                <a:solidFill>
                  <a:schemeClr val="dk1"/>
                </a:solidFill>
                <a:latin typeface="Helvetica Neue"/>
                <a:ea typeface="Helvetica Neue"/>
                <a:cs typeface="Helvetica Neue"/>
                <a:sym typeface="Helvetica Neue"/>
              </a:rPr>
              <a:t>Cambridge, MA 02142</a:t>
            </a:r>
            <a:endParaRPr/>
          </a:p>
          <a:p>
            <a:pPr marL="0" marR="0" lvl="0" indent="0" algn="l" rtl="0">
              <a:spcBef>
                <a:spcPts val="0"/>
              </a:spcBef>
              <a:spcAft>
                <a:spcPts val="0"/>
              </a:spcAft>
              <a:buNone/>
            </a:pPr>
            <a:endParaRPr sz="14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1400" b="1">
                <a:solidFill>
                  <a:schemeClr val="dk1"/>
                </a:solidFill>
                <a:latin typeface="Helvetica Neue"/>
                <a:ea typeface="Helvetica Neue"/>
                <a:cs typeface="Helvetica Neue"/>
                <a:sym typeface="Helvetica Neue"/>
              </a:rPr>
              <a:t>UK Office </a:t>
            </a:r>
            <a:endParaRPr/>
          </a:p>
          <a:p>
            <a:pPr marL="0" marR="0" lvl="0" indent="0" algn="l" rtl="0">
              <a:spcBef>
                <a:spcPts val="0"/>
              </a:spcBef>
              <a:spcAft>
                <a:spcPts val="0"/>
              </a:spcAft>
              <a:buNone/>
            </a:pPr>
            <a:r>
              <a:rPr lang="en-US" sz="1400">
                <a:solidFill>
                  <a:schemeClr val="dk1"/>
                </a:solidFill>
                <a:latin typeface="Helvetica Neue"/>
                <a:ea typeface="Helvetica Neue"/>
                <a:cs typeface="Helvetica Neue"/>
                <a:sym typeface="Helvetica Neue"/>
              </a:rPr>
              <a:t>Suite 2, 1 Duchess St</a:t>
            </a:r>
            <a:endParaRPr/>
          </a:p>
          <a:p>
            <a:pPr marL="0" marR="0" lvl="0" indent="0" algn="l" rtl="0">
              <a:spcBef>
                <a:spcPts val="0"/>
              </a:spcBef>
              <a:spcAft>
                <a:spcPts val="0"/>
              </a:spcAft>
              <a:buNone/>
            </a:pPr>
            <a:r>
              <a:rPr lang="en-US" sz="1400">
                <a:solidFill>
                  <a:schemeClr val="dk1"/>
                </a:solidFill>
                <a:latin typeface="Helvetica Neue"/>
                <a:ea typeface="Helvetica Neue"/>
                <a:cs typeface="Helvetica Neue"/>
                <a:sym typeface="Helvetica Neue"/>
              </a:rPr>
              <a:t>London, W1W 6AN, UK</a:t>
            </a:r>
            <a:endParaRPr/>
          </a:p>
          <a:p>
            <a:pPr marL="0" marR="0" lvl="0" indent="0" algn="l" rtl="0">
              <a:spcBef>
                <a:spcPts val="0"/>
              </a:spcBef>
              <a:spcAft>
                <a:spcPts val="0"/>
              </a:spcAft>
              <a:buNone/>
            </a:pPr>
            <a:endParaRPr sz="14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1400" b="1">
                <a:solidFill>
                  <a:schemeClr val="dk1"/>
                </a:solidFill>
                <a:latin typeface="Helvetica Neue"/>
                <a:ea typeface="Helvetica Neue"/>
                <a:cs typeface="Helvetica Neue"/>
                <a:sym typeface="Helvetica Neue"/>
              </a:rPr>
              <a:t>Bookstore</a:t>
            </a:r>
            <a:endParaRPr/>
          </a:p>
          <a:p>
            <a:pPr marL="0" marR="0" lvl="0" indent="0" algn="l" rtl="0">
              <a:spcBef>
                <a:spcPts val="0"/>
              </a:spcBef>
              <a:spcAft>
                <a:spcPts val="0"/>
              </a:spcAft>
              <a:buNone/>
            </a:pPr>
            <a:r>
              <a:rPr lang="en-US" sz="1400">
                <a:solidFill>
                  <a:schemeClr val="dk1"/>
                </a:solidFill>
                <a:latin typeface="Helvetica Neue"/>
                <a:ea typeface="Helvetica Neue"/>
                <a:cs typeface="Helvetica Neue"/>
                <a:sym typeface="Helvetica Neue"/>
              </a:rPr>
              <a:t>301 Massachusetts Ave</a:t>
            </a:r>
            <a:endParaRPr/>
          </a:p>
          <a:p>
            <a:pPr marL="0" marR="0" lvl="0" indent="0" algn="l" rtl="0">
              <a:spcBef>
                <a:spcPts val="0"/>
              </a:spcBef>
              <a:spcAft>
                <a:spcPts val="0"/>
              </a:spcAft>
              <a:buNone/>
            </a:pPr>
            <a:r>
              <a:rPr lang="en-US" sz="1400">
                <a:solidFill>
                  <a:schemeClr val="dk1"/>
                </a:solidFill>
                <a:latin typeface="Helvetica Neue"/>
                <a:ea typeface="Helvetica Neue"/>
                <a:cs typeface="Helvetica Neue"/>
                <a:sym typeface="Helvetica Neue"/>
              </a:rPr>
              <a:t>Cambridge, MA 02139</a:t>
            </a:r>
            <a:endParaRPr/>
          </a:p>
          <a:p>
            <a:pPr marL="0" marR="0" lvl="0" indent="0" algn="l" rtl="0">
              <a:spcBef>
                <a:spcPts val="0"/>
              </a:spcBef>
              <a:spcAft>
                <a:spcPts val="0"/>
              </a:spcAft>
              <a:buNone/>
            </a:pPr>
            <a:endParaRPr sz="1400">
              <a:solidFill>
                <a:schemeClr val="dk1"/>
              </a:solidFill>
              <a:latin typeface="Helvetica Neue"/>
              <a:ea typeface="Helvetica Neue"/>
              <a:cs typeface="Helvetica Neue"/>
              <a:sym typeface="Helvetica Neue"/>
            </a:endParaRPr>
          </a:p>
        </p:txBody>
      </p:sp>
      <p:sp>
        <p:nvSpPr>
          <p:cNvPr id="72" name="Google Shape;72;p12"/>
          <p:cNvSpPr txBox="1">
            <a:spLocks noGrp="1"/>
          </p:cNvSpPr>
          <p:nvPr>
            <p:ph type="body" idx="1"/>
          </p:nvPr>
        </p:nvSpPr>
        <p:spPr>
          <a:xfrm>
            <a:off x="1227049" y="2406967"/>
            <a:ext cx="1824037" cy="66215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a:lvl1pPr>
            <a:lvl2pPr marL="914400" lvl="1" indent="-317500" algn="l">
              <a:lnSpc>
                <a:spcPct val="100000"/>
              </a:lnSpc>
              <a:spcBef>
                <a:spcPts val="0"/>
              </a:spcBef>
              <a:spcAft>
                <a:spcPts val="0"/>
              </a:spcAft>
              <a:buClr>
                <a:schemeClr val="dk1"/>
              </a:buClr>
              <a:buSzPts val="1400"/>
              <a:buChar char="•"/>
              <a:defRPr sz="1400"/>
            </a:lvl2pPr>
            <a:lvl3pPr marL="1371600" lvl="2" indent="-317500" algn="l">
              <a:lnSpc>
                <a:spcPct val="100000"/>
              </a:lnSpc>
              <a:spcBef>
                <a:spcPts val="0"/>
              </a:spcBef>
              <a:spcAft>
                <a:spcPts val="0"/>
              </a:spcAft>
              <a:buClr>
                <a:schemeClr val="dk1"/>
              </a:buClr>
              <a:buSzPts val="1400"/>
              <a:buChar char="•"/>
              <a:defRPr sz="1400"/>
            </a:lvl3pPr>
            <a:lvl4pPr marL="1828800" lvl="3" indent="-317500" algn="l">
              <a:lnSpc>
                <a:spcPct val="100000"/>
              </a:lnSpc>
              <a:spcBef>
                <a:spcPts val="0"/>
              </a:spcBef>
              <a:spcAft>
                <a:spcPts val="0"/>
              </a:spcAft>
              <a:buClr>
                <a:schemeClr val="dk1"/>
              </a:buClr>
              <a:buSzPts val="1400"/>
              <a:buChar char="•"/>
              <a:defRPr sz="1400"/>
            </a:lvl4pPr>
            <a:lvl5pPr marL="2286000" lvl="4" indent="-317500" algn="l">
              <a:lnSpc>
                <a:spcPct val="100000"/>
              </a:lnSpc>
              <a:spcBef>
                <a:spcPts val="0"/>
              </a:spcBef>
              <a:spcAft>
                <a:spcPts val="0"/>
              </a:spcAft>
              <a:buClr>
                <a:schemeClr val="dk1"/>
              </a:buClr>
              <a:buSzPts val="1400"/>
              <a:buChar char="•"/>
              <a:defRPr sz="1400"/>
            </a:lvl5pPr>
            <a:lvl6pPr marL="2743200" lvl="5" indent="-228600" algn="l">
              <a:spcBef>
                <a:spcPts val="360"/>
              </a:spcBef>
              <a:spcAft>
                <a:spcPts val="0"/>
              </a:spcAft>
              <a:buClr>
                <a:schemeClr val="dk1"/>
              </a:buClr>
              <a:buSzPts val="1400"/>
              <a:buNone/>
              <a:defRPr sz="1400"/>
            </a:lvl6pPr>
            <a:lvl7pPr marL="3200400" lvl="6" indent="-317500" algn="l">
              <a:spcBef>
                <a:spcPts val="360"/>
              </a:spcBef>
              <a:spcAft>
                <a:spcPts val="0"/>
              </a:spcAft>
              <a:buClr>
                <a:schemeClr val="dk1"/>
              </a:buClr>
              <a:buSzPts val="1400"/>
              <a:buChar char="•"/>
              <a:defRPr sz="1400"/>
            </a:lvl7pPr>
            <a:lvl8pPr marL="3657600" lvl="7" indent="-317500" algn="l">
              <a:spcBef>
                <a:spcPts val="360"/>
              </a:spcBef>
              <a:spcAft>
                <a:spcPts val="0"/>
              </a:spcAft>
              <a:buClr>
                <a:schemeClr val="dk1"/>
              </a:buClr>
              <a:buSzPts val="1400"/>
              <a:buChar char="•"/>
              <a:defRPr sz="1400"/>
            </a:lvl8pPr>
            <a:lvl9pPr marL="4114800" lvl="8" indent="-317500" algn="l">
              <a:spcBef>
                <a:spcPts val="360"/>
              </a:spcBef>
              <a:spcAft>
                <a:spcPts val="0"/>
              </a:spcAft>
              <a:buClr>
                <a:schemeClr val="dk1"/>
              </a:buClr>
              <a:buSzPts val="1400"/>
              <a:buChar char="•"/>
              <a:defRPr sz="14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body" idx="1"/>
          </p:nvPr>
        </p:nvSpPr>
        <p:spPr>
          <a:xfrm>
            <a:off x="1219200" y="2343151"/>
            <a:ext cx="6701742" cy="2171699"/>
          </a:xfrm>
          <a:prstGeom prst="rect">
            <a:avLst/>
          </a:prstGeom>
          <a:noFill/>
          <a:ln>
            <a:noFill/>
          </a:ln>
        </p:spPr>
        <p:txBody>
          <a:bodyPr spcFirstLastPara="1" wrap="square" lIns="0" tIns="0" rIns="0" bIns="0" anchor="t" anchorCtr="0">
            <a:noAutofit/>
          </a:bodyPr>
          <a:lstStyle>
            <a:lvl1pPr marL="457200" marR="0" lvl="0"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1pPr>
            <a:lvl2pPr marL="914400" marR="0" lvl="1"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2pPr>
            <a:lvl3pPr marL="1371600" marR="0" lvl="2"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228600" algn="l" rtl="0">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342900" algn="l" rtl="0">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 name="Google Shape;11;p1"/>
          <p:cNvSpPr txBox="1">
            <a:spLocks noGrp="1"/>
          </p:cNvSpPr>
          <p:nvPr>
            <p:ph type="ftr" idx="11"/>
          </p:nvPr>
        </p:nvSpPr>
        <p:spPr>
          <a:xfrm>
            <a:off x="6813643" y="4808539"/>
            <a:ext cx="1636831" cy="151373"/>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000" b="0" i="0" u="none" strike="noStrike" cap="none">
                <a:solidFill>
                  <a:schemeClr val="accent6"/>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8555168" y="4806024"/>
            <a:ext cx="311255" cy="153888"/>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000" b="0" i="0" u="none" strike="noStrike" cap="none">
                <a:solidFill>
                  <a:schemeClr val="accent6"/>
                </a:solidFill>
                <a:latin typeface="Helvetica Neue"/>
                <a:ea typeface="Helvetica Neue"/>
                <a:cs typeface="Helvetica Neue"/>
                <a:sym typeface="Helvetica Neue"/>
              </a:defRPr>
            </a:lvl1pPr>
            <a:lvl2pPr marL="0" marR="0" lvl="1" indent="0" algn="r" rtl="0">
              <a:spcBef>
                <a:spcPts val="0"/>
              </a:spcBef>
              <a:buNone/>
              <a:defRPr sz="1000" b="0" i="0" u="none" strike="noStrike" cap="none">
                <a:solidFill>
                  <a:schemeClr val="accent6"/>
                </a:solidFill>
                <a:latin typeface="Helvetica Neue"/>
                <a:ea typeface="Helvetica Neue"/>
                <a:cs typeface="Helvetica Neue"/>
                <a:sym typeface="Helvetica Neue"/>
              </a:defRPr>
            </a:lvl2pPr>
            <a:lvl3pPr marL="0" marR="0" lvl="2" indent="0" algn="r" rtl="0">
              <a:spcBef>
                <a:spcPts val="0"/>
              </a:spcBef>
              <a:buNone/>
              <a:defRPr sz="1000" b="0" i="0" u="none" strike="noStrike" cap="none">
                <a:solidFill>
                  <a:schemeClr val="accent6"/>
                </a:solidFill>
                <a:latin typeface="Helvetica Neue"/>
                <a:ea typeface="Helvetica Neue"/>
                <a:cs typeface="Helvetica Neue"/>
                <a:sym typeface="Helvetica Neue"/>
              </a:defRPr>
            </a:lvl3pPr>
            <a:lvl4pPr marL="0" marR="0" lvl="3" indent="0" algn="r" rtl="0">
              <a:spcBef>
                <a:spcPts val="0"/>
              </a:spcBef>
              <a:buNone/>
              <a:defRPr sz="1000" b="0" i="0" u="none" strike="noStrike" cap="none">
                <a:solidFill>
                  <a:schemeClr val="accent6"/>
                </a:solidFill>
                <a:latin typeface="Helvetica Neue"/>
                <a:ea typeface="Helvetica Neue"/>
                <a:cs typeface="Helvetica Neue"/>
                <a:sym typeface="Helvetica Neue"/>
              </a:defRPr>
            </a:lvl4pPr>
            <a:lvl5pPr marL="0" marR="0" lvl="4" indent="0" algn="r" rtl="0">
              <a:spcBef>
                <a:spcPts val="0"/>
              </a:spcBef>
              <a:buNone/>
              <a:defRPr sz="1000" b="0" i="0" u="none" strike="noStrike" cap="none">
                <a:solidFill>
                  <a:schemeClr val="accent6"/>
                </a:solidFill>
                <a:latin typeface="Helvetica Neue"/>
                <a:ea typeface="Helvetica Neue"/>
                <a:cs typeface="Helvetica Neue"/>
                <a:sym typeface="Helvetica Neue"/>
              </a:defRPr>
            </a:lvl5pPr>
            <a:lvl6pPr marL="0" marR="0" lvl="5" indent="0" algn="r" rtl="0">
              <a:spcBef>
                <a:spcPts val="0"/>
              </a:spcBef>
              <a:buNone/>
              <a:defRPr sz="1000" b="0" i="0" u="none" strike="noStrike" cap="none">
                <a:solidFill>
                  <a:schemeClr val="accent6"/>
                </a:solidFill>
                <a:latin typeface="Helvetica Neue"/>
                <a:ea typeface="Helvetica Neue"/>
                <a:cs typeface="Helvetica Neue"/>
                <a:sym typeface="Helvetica Neue"/>
              </a:defRPr>
            </a:lvl6pPr>
            <a:lvl7pPr marL="0" marR="0" lvl="6" indent="0" algn="r" rtl="0">
              <a:spcBef>
                <a:spcPts val="0"/>
              </a:spcBef>
              <a:buNone/>
              <a:defRPr sz="1000" b="0" i="0" u="none" strike="noStrike" cap="none">
                <a:solidFill>
                  <a:schemeClr val="accent6"/>
                </a:solidFill>
                <a:latin typeface="Helvetica Neue"/>
                <a:ea typeface="Helvetica Neue"/>
                <a:cs typeface="Helvetica Neue"/>
                <a:sym typeface="Helvetica Neue"/>
              </a:defRPr>
            </a:lvl7pPr>
            <a:lvl8pPr marL="0" marR="0" lvl="7" indent="0" algn="r" rtl="0">
              <a:spcBef>
                <a:spcPts val="0"/>
              </a:spcBef>
              <a:buNone/>
              <a:defRPr sz="1000" b="0" i="0" u="none" strike="noStrike" cap="none">
                <a:solidFill>
                  <a:schemeClr val="accent6"/>
                </a:solidFill>
                <a:latin typeface="Helvetica Neue"/>
                <a:ea typeface="Helvetica Neue"/>
                <a:cs typeface="Helvetica Neue"/>
                <a:sym typeface="Helvetica Neue"/>
              </a:defRPr>
            </a:lvl8pPr>
            <a:lvl9pPr marL="0" marR="0" lvl="8" indent="0" algn="r" rtl="0">
              <a:spcBef>
                <a:spcPts val="0"/>
              </a:spcBef>
              <a:buNone/>
              <a:defRPr sz="1000" b="0" i="0" u="none" strike="noStrike" cap="none">
                <a:solidFill>
                  <a:schemeClr val="accent6"/>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1"/>
          <p:cNvSpPr txBox="1">
            <a:spLocks noGrp="1"/>
          </p:cNvSpPr>
          <p:nvPr>
            <p:ph type="title"/>
          </p:nvPr>
        </p:nvSpPr>
        <p:spPr>
          <a:xfrm>
            <a:off x="1219200" y="590550"/>
            <a:ext cx="6705600" cy="1624805"/>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4000"/>
              <a:buFont typeface="Helvetica Neue"/>
              <a:buNone/>
              <a:defRPr sz="4000" b="1"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4" name="Google Shape;14;p1"/>
          <p:cNvPicPr preferRelativeResize="0"/>
          <p:nvPr/>
        </p:nvPicPr>
        <p:blipFill rotWithShape="1">
          <a:blip r:embed="rId19">
            <a:alphaModFix/>
          </a:blip>
          <a:srcRect l="17823" t="3930" r="18895" b="3000"/>
          <a:stretch/>
        </p:blipFill>
        <p:spPr>
          <a:xfrm>
            <a:off x="289932" y="4547723"/>
            <a:ext cx="338254" cy="49747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80">
          <p15:clr>
            <a:srgbClr val="F26B43"/>
          </p15:clr>
        </p15:guide>
        <p15:guide id="2" pos="768">
          <p15:clr>
            <a:srgbClr val="F26B43"/>
          </p15:clr>
        </p15:guide>
        <p15:guide id="3" pos="4992">
          <p15:clr>
            <a:srgbClr val="F26B43"/>
          </p15:clr>
        </p15:guide>
        <p15:guide id="4" pos="5568">
          <p15:clr>
            <a:srgbClr val="F26B43"/>
          </p15:clr>
        </p15:guide>
        <p15:guide id="5" orient="horz" pos="540">
          <p15:clr>
            <a:srgbClr val="F26B43"/>
          </p15:clr>
        </p15:guide>
        <p15:guide id="6" orient="horz" pos="372">
          <p15:clr>
            <a:srgbClr val="F26B43"/>
          </p15:clr>
        </p15:guide>
        <p15:guide id="7" orient="horz" pos="2844">
          <p15:clr>
            <a:srgbClr val="F26B43"/>
          </p15:clr>
        </p15:guide>
        <p15:guide id="8" pos="192">
          <p15:clr>
            <a:srgbClr val="F26B43"/>
          </p15:clr>
        </p15:guide>
        <p15:guide id="9" orient="horz" pos="1404">
          <p15:clr>
            <a:srgbClr val="F26B43"/>
          </p15:clr>
        </p15:guide>
        <p15:guide id="10" orient="horz" pos="1476">
          <p15:clr>
            <a:srgbClr val="F26B43"/>
          </p15:clr>
        </p15:guide>
        <p15:guide id="11" orient="horz" pos="3108">
          <p15:clr>
            <a:srgbClr val="F26B43"/>
          </p15:clr>
        </p15:guide>
        <p15:guide id="12" orient="horz" pos="270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564E856-C30E-4E50-8814-20B95CD453C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a:p>
        </p:txBody>
      </p:sp>
      <p:sp>
        <p:nvSpPr>
          <p:cNvPr id="4" name="Google Shape;154;p21">
            <a:extLst>
              <a:ext uri="{FF2B5EF4-FFF2-40B4-BE49-F238E27FC236}">
                <a16:creationId xmlns:a16="http://schemas.microsoft.com/office/drawing/2014/main" id="{AABBDC08-83EA-47E7-B61A-761BCF6E5CEC}"/>
              </a:ext>
            </a:extLst>
          </p:cNvPr>
          <p:cNvSpPr txBox="1">
            <a:spLocks/>
          </p:cNvSpPr>
          <p:nvPr/>
        </p:nvSpPr>
        <p:spPr>
          <a:xfrm>
            <a:off x="1063870" y="1144176"/>
            <a:ext cx="7306408" cy="2451878"/>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000"/>
              <a:buFont typeface="Helvetica Neue"/>
              <a:buNone/>
              <a:defRPr sz="4000" b="1"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a:lnSpc>
                <a:spcPct val="100000"/>
              </a:lnSpc>
              <a:buClr>
                <a:srgbClr val="000000"/>
              </a:buClr>
              <a:buSzTx/>
            </a:pPr>
            <a:r>
              <a:rPr lang="en-US" dirty="0"/>
              <a:t>The MIT Press </a:t>
            </a:r>
            <a:br>
              <a:rPr lang="en-US" sz="5000" dirty="0"/>
            </a:br>
            <a:r>
              <a:rPr lang="en-US" sz="3000" dirty="0">
                <a:solidFill>
                  <a:schemeClr val="accent3">
                    <a:lumMod val="40000"/>
                    <a:lumOff val="60000"/>
                  </a:schemeClr>
                </a:solidFill>
                <a:latin typeface="Arial"/>
                <a:cs typeface="Arial"/>
                <a:sym typeface="Arial"/>
              </a:rPr>
              <a:t>Forthcoming Titles</a:t>
            </a:r>
          </a:p>
          <a:p>
            <a:pPr>
              <a:lnSpc>
                <a:spcPct val="100000"/>
              </a:lnSpc>
              <a:buClr>
                <a:srgbClr val="000000"/>
              </a:buClr>
              <a:buSzTx/>
            </a:pPr>
            <a:r>
              <a:rPr lang="en-US" sz="1600" dirty="0"/>
              <a:t> </a:t>
            </a:r>
            <a:br>
              <a:rPr lang="en-US" sz="5000" dirty="0"/>
            </a:br>
            <a:r>
              <a:rPr lang="en-US" sz="1600" dirty="0"/>
              <a:t>Trade:  pp. 2-9</a:t>
            </a:r>
          </a:p>
          <a:p>
            <a:pPr lvl="0">
              <a:lnSpc>
                <a:spcPct val="100000"/>
              </a:lnSpc>
              <a:buClr>
                <a:srgbClr val="000000"/>
              </a:buClr>
              <a:buSzTx/>
            </a:pPr>
            <a:r>
              <a:rPr lang="en-US" sz="1600" dirty="0"/>
              <a:t>Textbooks:  p. 10</a:t>
            </a:r>
          </a:p>
          <a:p>
            <a:pPr lvl="0">
              <a:lnSpc>
                <a:spcPct val="100000"/>
              </a:lnSpc>
              <a:buClr>
                <a:srgbClr val="000000"/>
              </a:buClr>
              <a:buSzTx/>
            </a:pPr>
            <a:endParaRPr lang="en-US" sz="1600" dirty="0"/>
          </a:p>
          <a:p>
            <a:pPr lvl="0">
              <a:lnSpc>
                <a:spcPct val="100000"/>
              </a:lnSpc>
              <a:buClr>
                <a:srgbClr val="000000"/>
              </a:buClr>
              <a:buSzTx/>
            </a:pPr>
            <a:r>
              <a:rPr lang="en-US" sz="1600" dirty="0">
                <a:solidFill>
                  <a:schemeClr val="accent3">
                    <a:lumMod val="40000"/>
                    <a:lumOff val="60000"/>
                  </a:schemeClr>
                </a:solidFill>
              </a:rPr>
              <a:t>Pamela Quick, Subsidiary Rights Manager, The MIT Press, </a:t>
            </a:r>
            <a:r>
              <a:rPr lang="en-US" sz="1600" dirty="0" err="1">
                <a:solidFill>
                  <a:schemeClr val="accent3">
                    <a:lumMod val="40000"/>
                    <a:lumOff val="60000"/>
                  </a:schemeClr>
                </a:solidFill>
              </a:rPr>
              <a:t>quik@mit.edu</a:t>
            </a:r>
            <a:endParaRPr lang="en-US" sz="1600" dirty="0">
              <a:solidFill>
                <a:schemeClr val="accent3">
                  <a:lumMod val="40000"/>
                  <a:lumOff val="60000"/>
                </a:schemeClr>
              </a:solidFill>
            </a:endParaRPr>
          </a:p>
          <a:p>
            <a:pPr>
              <a:buSzPts val="6000"/>
            </a:pPr>
            <a:endParaRPr lang="en-US" sz="1800" dirty="0"/>
          </a:p>
        </p:txBody>
      </p:sp>
      <p:sp>
        <p:nvSpPr>
          <p:cNvPr id="5" name="Subtitle 2">
            <a:extLst>
              <a:ext uri="{FF2B5EF4-FFF2-40B4-BE49-F238E27FC236}">
                <a16:creationId xmlns:a16="http://schemas.microsoft.com/office/drawing/2014/main" id="{968EAFC8-6D42-4AF6-9033-0196248FE3F9}"/>
              </a:ext>
            </a:extLst>
          </p:cNvPr>
          <p:cNvSpPr txBox="1">
            <a:spLocks/>
          </p:cNvSpPr>
          <p:nvPr/>
        </p:nvSpPr>
        <p:spPr>
          <a:xfrm>
            <a:off x="1227624" y="3197820"/>
            <a:ext cx="4523321" cy="46977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3000" b="1" dirty="0">
              <a:solidFill>
                <a:schemeClr val="accent1"/>
              </a:solidFill>
            </a:endParaRPr>
          </a:p>
        </p:txBody>
      </p:sp>
    </p:spTree>
    <p:extLst>
      <p:ext uri="{BB962C8B-B14F-4D97-AF65-F5344CB8AC3E}">
        <p14:creationId xmlns:p14="http://schemas.microsoft.com/office/powerpoint/2010/main" val="3421603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888F60F-D9C5-41D1-B65C-41C6D39AB3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
        <p:nvSpPr>
          <p:cNvPr id="4" name="Google Shape;274;p34">
            <a:extLst>
              <a:ext uri="{FF2B5EF4-FFF2-40B4-BE49-F238E27FC236}">
                <a16:creationId xmlns:a16="http://schemas.microsoft.com/office/drawing/2014/main" id="{D8530C33-2664-40A4-81F4-377C8EFE3A32}"/>
              </a:ext>
            </a:extLst>
          </p:cNvPr>
          <p:cNvSpPr txBox="1">
            <a:spLocks noGrp="1"/>
          </p:cNvSpPr>
          <p:nvPr>
            <p:ph type="title"/>
          </p:nvPr>
        </p:nvSpPr>
        <p:spPr>
          <a:xfrm>
            <a:off x="1160803" y="496614"/>
            <a:ext cx="6772065" cy="329863"/>
          </a:xfrm>
          <a:prstGeom prst="rect">
            <a:avLst/>
          </a:prstGeom>
        </p:spPr>
        <p:txBody>
          <a:bodyPr spcFirstLastPara="1" wrap="square" lIns="0" tIns="0" rIns="0" bIns="0" anchor="t" anchorCtr="0">
            <a:normAutofit fontScale="90000"/>
          </a:bodyPr>
          <a:lstStyle/>
          <a:p>
            <a:pPr>
              <a:lnSpc>
                <a:spcPct val="100000"/>
              </a:lnSpc>
            </a:pPr>
            <a:r>
              <a:rPr lang="en-US" sz="2000" dirty="0"/>
              <a:t>Foundations of Computer Vision</a:t>
            </a:r>
            <a:br>
              <a:rPr lang="en-US" dirty="0"/>
            </a:br>
            <a:r>
              <a:rPr lang="en-US" sz="1800" dirty="0">
                <a:solidFill>
                  <a:schemeClr val="accent3">
                    <a:lumMod val="40000"/>
                    <a:lumOff val="60000"/>
                  </a:schemeClr>
                </a:solidFill>
              </a:rPr>
              <a:t>By Antonio Torralba, Phillip Isola, and William T. Freeman</a:t>
            </a:r>
            <a:br>
              <a:rPr lang="en-US" sz="1800" dirty="0">
                <a:solidFill>
                  <a:schemeClr val="accent3">
                    <a:lumMod val="40000"/>
                    <a:lumOff val="60000"/>
                  </a:schemeClr>
                </a:solidFill>
              </a:rPr>
            </a:br>
            <a:br>
              <a:rPr lang="en-US" sz="1800" dirty="0">
                <a:solidFill>
                  <a:schemeClr val="accent3">
                    <a:lumMod val="20000"/>
                    <a:lumOff val="80000"/>
                  </a:schemeClr>
                </a:solidFill>
              </a:rPr>
            </a:br>
            <a:r>
              <a:rPr lang="en-US" sz="1600" dirty="0"/>
              <a:t>An accessible, authoritative, and up-to-date computer vision textbook offering a comprehensive introduction to the foundations of the field that incorporates the latest deep learning advances.</a:t>
            </a:r>
            <a:br>
              <a:rPr lang="en-US" sz="1600" dirty="0"/>
            </a:br>
            <a:r>
              <a:rPr lang="en-US" sz="1300" dirty="0">
                <a:solidFill>
                  <a:schemeClr val="accent3">
                    <a:lumMod val="40000"/>
                    <a:lumOff val="60000"/>
                  </a:schemeClr>
                </a:solidFill>
              </a:rPr>
              <a:t>March 2024, 768 pp.			[computer science textbook]</a:t>
            </a:r>
            <a:br>
              <a:rPr lang="en-US" sz="1300" dirty="0">
                <a:solidFill>
                  <a:schemeClr val="accent3">
                    <a:lumMod val="40000"/>
                    <a:lumOff val="60000"/>
                  </a:schemeClr>
                </a:solidFill>
              </a:rPr>
            </a:br>
            <a:br>
              <a:rPr lang="en-US" sz="1300" dirty="0">
                <a:solidFill>
                  <a:schemeClr val="accent3">
                    <a:lumMod val="40000"/>
                    <a:lumOff val="60000"/>
                  </a:schemeClr>
                </a:solidFill>
              </a:rPr>
            </a:br>
            <a:br>
              <a:rPr lang="en-US" sz="1300" dirty="0">
                <a:solidFill>
                  <a:schemeClr val="accent3">
                    <a:lumMod val="40000"/>
                    <a:lumOff val="60000"/>
                  </a:schemeClr>
                </a:solidFill>
              </a:rPr>
            </a:br>
            <a:br>
              <a:rPr lang="en-US" sz="1300" dirty="0">
                <a:solidFill>
                  <a:schemeClr val="accent3">
                    <a:lumMod val="40000"/>
                    <a:lumOff val="60000"/>
                  </a:schemeClr>
                </a:solidFill>
              </a:rPr>
            </a:br>
            <a:r>
              <a:rPr lang="en-US" sz="2000" dirty="0"/>
              <a:t>Modeling Neural Circuits Made Simple with Python</a:t>
            </a:r>
            <a:br>
              <a:rPr lang="en-US" sz="1800" dirty="0"/>
            </a:br>
            <a:r>
              <a:rPr lang="en-US" sz="1800" dirty="0">
                <a:solidFill>
                  <a:schemeClr val="accent3">
                    <a:lumMod val="40000"/>
                    <a:lumOff val="60000"/>
                  </a:schemeClr>
                </a:solidFill>
              </a:rPr>
              <a:t>By Robert Rosenbaum</a:t>
            </a:r>
            <a:br>
              <a:rPr lang="en-US" sz="1800" dirty="0">
                <a:solidFill>
                  <a:schemeClr val="accent3">
                    <a:lumMod val="40000"/>
                    <a:lumOff val="60000"/>
                  </a:schemeClr>
                </a:solidFill>
              </a:rPr>
            </a:br>
            <a:br>
              <a:rPr lang="en-US" sz="1800" dirty="0">
                <a:solidFill>
                  <a:schemeClr val="accent3">
                    <a:lumMod val="40000"/>
                    <a:lumOff val="60000"/>
                  </a:schemeClr>
                </a:solidFill>
              </a:rPr>
            </a:br>
            <a:r>
              <a:rPr lang="en-US" sz="1600" dirty="0"/>
              <a:t>An accessible undergraduate textbook in computational neuroscience that provides an introduction to the mathematical and computational modeling of neurons and networks of neurons.</a:t>
            </a:r>
            <a:br>
              <a:rPr lang="en-US" sz="1600" dirty="0"/>
            </a:br>
            <a:r>
              <a:rPr lang="en-US" sz="1300" dirty="0">
                <a:solidFill>
                  <a:schemeClr val="accent3">
                    <a:lumMod val="40000"/>
                    <a:lumOff val="60000"/>
                  </a:schemeClr>
                </a:solidFill>
              </a:rPr>
              <a:t>March 2024, 168 pp.			[computational neuroscience textbook]</a:t>
            </a:r>
            <a:br>
              <a:rPr lang="en-US" sz="1300" dirty="0">
                <a:solidFill>
                  <a:schemeClr val="accent3">
                    <a:lumMod val="40000"/>
                    <a:lumOff val="60000"/>
                  </a:schemeClr>
                </a:solidFill>
              </a:rPr>
            </a:br>
            <a:br>
              <a:rPr lang="en-US" sz="1800" dirty="0">
                <a:solidFill>
                  <a:schemeClr val="accent3">
                    <a:lumMod val="20000"/>
                    <a:lumOff val="80000"/>
                  </a:schemeClr>
                </a:solidFill>
              </a:rPr>
            </a:br>
            <a:br>
              <a:rPr lang="en-US" sz="2800" dirty="0"/>
            </a:br>
            <a:br>
              <a:rPr lang="en-US" sz="2400" dirty="0"/>
            </a:br>
            <a:endParaRPr sz="1600" dirty="0"/>
          </a:p>
        </p:txBody>
      </p:sp>
    </p:spTree>
    <p:extLst>
      <p:ext uri="{BB962C8B-B14F-4D97-AF65-F5344CB8AC3E}">
        <p14:creationId xmlns:p14="http://schemas.microsoft.com/office/powerpoint/2010/main" val="1897172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888F60F-D9C5-41D1-B65C-41C6D39AB3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
        <p:nvSpPr>
          <p:cNvPr id="4" name="Google Shape;274;p34">
            <a:extLst>
              <a:ext uri="{FF2B5EF4-FFF2-40B4-BE49-F238E27FC236}">
                <a16:creationId xmlns:a16="http://schemas.microsoft.com/office/drawing/2014/main" id="{D8530C33-2664-40A4-81F4-377C8EFE3A32}"/>
              </a:ext>
            </a:extLst>
          </p:cNvPr>
          <p:cNvSpPr txBox="1">
            <a:spLocks noGrp="1"/>
          </p:cNvSpPr>
          <p:nvPr>
            <p:ph type="title"/>
          </p:nvPr>
        </p:nvSpPr>
        <p:spPr>
          <a:xfrm>
            <a:off x="1160803" y="496614"/>
            <a:ext cx="6772065" cy="329863"/>
          </a:xfrm>
          <a:prstGeom prst="rect">
            <a:avLst/>
          </a:prstGeom>
        </p:spPr>
        <p:txBody>
          <a:bodyPr spcFirstLastPara="1" wrap="square" lIns="0" tIns="0" rIns="0" bIns="0" anchor="t" anchorCtr="0">
            <a:normAutofit fontScale="90000"/>
          </a:bodyPr>
          <a:lstStyle/>
          <a:p>
            <a:pPr>
              <a:lnSpc>
                <a:spcPct val="100000"/>
              </a:lnSpc>
            </a:pPr>
            <a:r>
              <a:rPr lang="en-US" sz="2000" dirty="0"/>
              <a:t>The Chinese Computer</a:t>
            </a:r>
            <a:br>
              <a:rPr lang="en-US" sz="2000" dirty="0"/>
            </a:br>
            <a:r>
              <a:rPr lang="en-US" sz="1800" dirty="0"/>
              <a:t>A Global History of the Information Age</a:t>
            </a:r>
            <a:br>
              <a:rPr lang="en-US" dirty="0"/>
            </a:br>
            <a:r>
              <a:rPr lang="en-US" sz="1800" dirty="0">
                <a:solidFill>
                  <a:schemeClr val="accent3">
                    <a:lumMod val="40000"/>
                    <a:lumOff val="60000"/>
                  </a:schemeClr>
                </a:solidFill>
              </a:rPr>
              <a:t>By Thomas S. Mullaney</a:t>
            </a:r>
            <a:br>
              <a:rPr lang="en-US" sz="1800" dirty="0">
                <a:solidFill>
                  <a:schemeClr val="accent3">
                    <a:lumMod val="40000"/>
                    <a:lumOff val="60000"/>
                  </a:schemeClr>
                </a:solidFill>
              </a:rPr>
            </a:br>
            <a:br>
              <a:rPr lang="en-US" sz="1800" dirty="0">
                <a:solidFill>
                  <a:schemeClr val="accent3">
                    <a:lumMod val="20000"/>
                    <a:lumOff val="80000"/>
                  </a:schemeClr>
                </a:solidFill>
              </a:rPr>
            </a:br>
            <a:r>
              <a:rPr lang="en-US" sz="1600" dirty="0"/>
              <a:t>The fascinating, untold story of how the Chinese language overcame unparalleled challenges and revolutionized the world of computing.</a:t>
            </a:r>
            <a:br>
              <a:rPr lang="en-US" sz="1600" dirty="0"/>
            </a:br>
            <a:r>
              <a:rPr lang="en-US" sz="1300" dirty="0">
                <a:solidFill>
                  <a:schemeClr val="accent3">
                    <a:lumMod val="40000"/>
                    <a:lumOff val="60000"/>
                  </a:schemeClr>
                </a:solidFill>
              </a:rPr>
              <a:t>May 2024, 376 pp.		[science, technology, and society]</a:t>
            </a:r>
            <a:br>
              <a:rPr lang="en-US" sz="1300" dirty="0">
                <a:solidFill>
                  <a:schemeClr val="accent3">
                    <a:lumMod val="40000"/>
                    <a:lumOff val="60000"/>
                  </a:schemeClr>
                </a:solidFill>
              </a:rPr>
            </a:br>
            <a:br>
              <a:rPr lang="en-US" sz="1300" dirty="0">
                <a:solidFill>
                  <a:schemeClr val="accent3">
                    <a:lumMod val="40000"/>
                    <a:lumOff val="60000"/>
                  </a:schemeClr>
                </a:solidFill>
              </a:rPr>
            </a:br>
            <a:br>
              <a:rPr lang="en-US" sz="1300" dirty="0">
                <a:solidFill>
                  <a:schemeClr val="accent3">
                    <a:lumMod val="40000"/>
                    <a:lumOff val="60000"/>
                  </a:schemeClr>
                </a:solidFill>
              </a:rPr>
            </a:br>
            <a:r>
              <a:rPr lang="en-US" sz="2000" dirty="0"/>
              <a:t>The Blind Spot</a:t>
            </a:r>
            <a:br>
              <a:rPr lang="en-US" sz="2000" dirty="0"/>
            </a:br>
            <a:r>
              <a:rPr lang="en-US" sz="1800" dirty="0"/>
              <a:t>Why Science Cannot Ignore Human Experience</a:t>
            </a:r>
            <a:br>
              <a:rPr lang="en-US" sz="1800" dirty="0"/>
            </a:br>
            <a:r>
              <a:rPr lang="en-US" sz="1800" dirty="0">
                <a:solidFill>
                  <a:schemeClr val="accent3">
                    <a:lumMod val="40000"/>
                    <a:lumOff val="60000"/>
                  </a:schemeClr>
                </a:solidFill>
              </a:rPr>
              <a:t>By Adam Frank, Marcelo </a:t>
            </a:r>
            <a:r>
              <a:rPr lang="en-US" sz="1800" dirty="0" err="1">
                <a:solidFill>
                  <a:schemeClr val="accent3">
                    <a:lumMod val="40000"/>
                    <a:lumOff val="60000"/>
                  </a:schemeClr>
                </a:solidFill>
              </a:rPr>
              <a:t>Gleiser</a:t>
            </a:r>
            <a:r>
              <a:rPr lang="en-US" sz="1800" dirty="0">
                <a:solidFill>
                  <a:schemeClr val="accent3">
                    <a:lumMod val="40000"/>
                    <a:lumOff val="60000"/>
                  </a:schemeClr>
                </a:solidFill>
              </a:rPr>
              <a:t>, and Evan Thompson</a:t>
            </a:r>
            <a:br>
              <a:rPr lang="en-US" sz="1800" dirty="0">
                <a:solidFill>
                  <a:schemeClr val="accent3">
                    <a:lumMod val="40000"/>
                    <a:lumOff val="60000"/>
                  </a:schemeClr>
                </a:solidFill>
              </a:rPr>
            </a:br>
            <a:br>
              <a:rPr lang="en-US" sz="1800" dirty="0">
                <a:solidFill>
                  <a:schemeClr val="accent3">
                    <a:lumMod val="40000"/>
                    <a:lumOff val="60000"/>
                  </a:schemeClr>
                </a:solidFill>
              </a:rPr>
            </a:br>
            <a:r>
              <a:rPr lang="en-US" sz="1600" dirty="0"/>
              <a:t>A compelling argument for including the human </a:t>
            </a:r>
            <a:br>
              <a:rPr lang="en-US" sz="1600" dirty="0"/>
            </a:br>
            <a:r>
              <a:rPr lang="en-US" sz="1600" dirty="0"/>
              <a:t>perspective within science, and for how human </a:t>
            </a:r>
            <a:br>
              <a:rPr lang="en-US" sz="1600" dirty="0"/>
            </a:br>
            <a:r>
              <a:rPr lang="en-US" sz="1600" dirty="0"/>
              <a:t>experience makes science possible.</a:t>
            </a:r>
            <a:br>
              <a:rPr lang="en-US" sz="1600" dirty="0"/>
            </a:br>
            <a:r>
              <a:rPr lang="en-US" sz="1300" dirty="0">
                <a:solidFill>
                  <a:schemeClr val="accent3">
                    <a:lumMod val="40000"/>
                    <a:lumOff val="60000"/>
                  </a:schemeClr>
                </a:solidFill>
              </a:rPr>
              <a:t>March 2024, 328 pp.		[cognitive science, philosophy]</a:t>
            </a:r>
            <a:br>
              <a:rPr lang="en-US" sz="1300" dirty="0">
                <a:solidFill>
                  <a:schemeClr val="accent3">
                    <a:lumMod val="40000"/>
                    <a:lumOff val="60000"/>
                  </a:schemeClr>
                </a:solidFill>
              </a:rPr>
            </a:br>
            <a:br>
              <a:rPr lang="en-US" sz="1800" dirty="0">
                <a:solidFill>
                  <a:schemeClr val="accent3">
                    <a:lumMod val="20000"/>
                    <a:lumOff val="80000"/>
                  </a:schemeClr>
                </a:solidFill>
              </a:rPr>
            </a:br>
            <a:br>
              <a:rPr lang="en-US" sz="2800" dirty="0"/>
            </a:br>
            <a:br>
              <a:rPr lang="en-US" sz="2400" dirty="0"/>
            </a:br>
            <a:endParaRPr sz="1600" dirty="0"/>
          </a:p>
        </p:txBody>
      </p:sp>
      <p:pic>
        <p:nvPicPr>
          <p:cNvPr id="8" name="Picture 7">
            <a:extLst>
              <a:ext uri="{FF2B5EF4-FFF2-40B4-BE49-F238E27FC236}">
                <a16:creationId xmlns:a16="http://schemas.microsoft.com/office/drawing/2014/main" id="{32AC8C98-8567-D94C-9FB6-349CC32CB08C}"/>
              </a:ext>
            </a:extLst>
          </p:cNvPr>
          <p:cNvPicPr>
            <a:picLocks noChangeAspect="1"/>
          </p:cNvPicPr>
          <p:nvPr/>
        </p:nvPicPr>
        <p:blipFill>
          <a:blip r:embed="rId3"/>
          <a:stretch>
            <a:fillRect/>
          </a:stretch>
        </p:blipFill>
        <p:spPr>
          <a:xfrm>
            <a:off x="6952821" y="2464034"/>
            <a:ext cx="1602347" cy="2341990"/>
          </a:xfrm>
          <a:prstGeom prst="rect">
            <a:avLst/>
          </a:prstGeom>
        </p:spPr>
      </p:pic>
    </p:spTree>
    <p:extLst>
      <p:ext uri="{BB962C8B-B14F-4D97-AF65-F5344CB8AC3E}">
        <p14:creationId xmlns:p14="http://schemas.microsoft.com/office/powerpoint/2010/main" val="17245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888F60F-D9C5-41D1-B65C-41C6D39AB3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
        <p:nvSpPr>
          <p:cNvPr id="4" name="Google Shape;274;p34">
            <a:extLst>
              <a:ext uri="{FF2B5EF4-FFF2-40B4-BE49-F238E27FC236}">
                <a16:creationId xmlns:a16="http://schemas.microsoft.com/office/drawing/2014/main" id="{D8530C33-2664-40A4-81F4-377C8EFE3A32}"/>
              </a:ext>
            </a:extLst>
          </p:cNvPr>
          <p:cNvSpPr txBox="1">
            <a:spLocks noGrp="1"/>
          </p:cNvSpPr>
          <p:nvPr>
            <p:ph type="title"/>
          </p:nvPr>
        </p:nvSpPr>
        <p:spPr>
          <a:xfrm>
            <a:off x="1160803" y="496614"/>
            <a:ext cx="6772065" cy="329863"/>
          </a:xfrm>
          <a:prstGeom prst="rect">
            <a:avLst/>
          </a:prstGeom>
        </p:spPr>
        <p:txBody>
          <a:bodyPr spcFirstLastPara="1" wrap="square" lIns="0" tIns="0" rIns="0" bIns="0" anchor="t" anchorCtr="0">
            <a:normAutofit fontScale="90000"/>
          </a:bodyPr>
          <a:lstStyle/>
          <a:p>
            <a:pPr>
              <a:lnSpc>
                <a:spcPct val="100000"/>
              </a:lnSpc>
            </a:pPr>
            <a:r>
              <a:rPr lang="en-US" sz="2000" dirty="0"/>
              <a:t>Rebel Health</a:t>
            </a:r>
            <a:br>
              <a:rPr lang="en-US" sz="2000" dirty="0"/>
            </a:br>
            <a:r>
              <a:rPr lang="en-US" sz="1800" dirty="0"/>
              <a:t>A Field Guide to the Patient-Led Revolution in Medical Care</a:t>
            </a:r>
            <a:br>
              <a:rPr lang="en-US" dirty="0"/>
            </a:br>
            <a:r>
              <a:rPr lang="en-US" sz="1800" dirty="0">
                <a:solidFill>
                  <a:schemeClr val="accent3">
                    <a:lumMod val="40000"/>
                    <a:lumOff val="60000"/>
                  </a:schemeClr>
                </a:solidFill>
              </a:rPr>
              <a:t>By Susannah Fox</a:t>
            </a:r>
            <a:br>
              <a:rPr lang="en-US" sz="1800" dirty="0">
                <a:solidFill>
                  <a:schemeClr val="accent3">
                    <a:lumMod val="40000"/>
                    <a:lumOff val="60000"/>
                  </a:schemeClr>
                </a:solidFill>
              </a:rPr>
            </a:br>
            <a:br>
              <a:rPr lang="en-US" sz="1800" dirty="0">
                <a:solidFill>
                  <a:schemeClr val="accent3">
                    <a:lumMod val="20000"/>
                    <a:lumOff val="80000"/>
                  </a:schemeClr>
                </a:solidFill>
              </a:rPr>
            </a:br>
            <a:r>
              <a:rPr lang="en-US" sz="1600" dirty="0"/>
              <a:t>An action-oriented and radically hopeful field guide to the underground, patient-led revolution for better health and health care.</a:t>
            </a:r>
            <a:br>
              <a:rPr lang="en-US" sz="1600" dirty="0"/>
            </a:br>
            <a:r>
              <a:rPr lang="en-US" sz="1300" dirty="0">
                <a:solidFill>
                  <a:schemeClr val="accent3">
                    <a:lumMod val="40000"/>
                    <a:lumOff val="60000"/>
                  </a:schemeClr>
                </a:solidFill>
              </a:rPr>
              <a:t>February 2024, 200 pp.			[social science, health]</a:t>
            </a:r>
            <a:br>
              <a:rPr lang="en-US" sz="1300" dirty="0">
                <a:solidFill>
                  <a:schemeClr val="accent3">
                    <a:lumMod val="40000"/>
                    <a:lumOff val="60000"/>
                  </a:schemeClr>
                </a:solidFill>
              </a:rPr>
            </a:br>
            <a:br>
              <a:rPr lang="en-US" sz="1300" dirty="0">
                <a:solidFill>
                  <a:schemeClr val="accent3">
                    <a:lumMod val="40000"/>
                    <a:lumOff val="60000"/>
                  </a:schemeClr>
                </a:solidFill>
              </a:rPr>
            </a:br>
            <a:br>
              <a:rPr lang="en-US" sz="1300" dirty="0">
                <a:solidFill>
                  <a:schemeClr val="accent3">
                    <a:lumMod val="40000"/>
                    <a:lumOff val="60000"/>
                  </a:schemeClr>
                </a:solidFill>
              </a:rPr>
            </a:br>
            <a:r>
              <a:rPr lang="en-US" sz="2000" dirty="0"/>
              <a:t>The Secret Life of Data</a:t>
            </a:r>
            <a:br>
              <a:rPr lang="en-US" sz="2000" dirty="0"/>
            </a:br>
            <a:r>
              <a:rPr lang="en-US" sz="1800" dirty="0"/>
              <a:t>Navigating Hype and Uncertainty in the Age of Algorithmic Surveillance</a:t>
            </a:r>
            <a:br>
              <a:rPr lang="en-US" dirty="0"/>
            </a:br>
            <a:r>
              <a:rPr lang="en-US" sz="1800" dirty="0">
                <a:solidFill>
                  <a:schemeClr val="accent3">
                    <a:lumMod val="40000"/>
                    <a:lumOff val="60000"/>
                  </a:schemeClr>
                </a:solidFill>
              </a:rPr>
              <a:t>By Aram </a:t>
            </a:r>
            <a:r>
              <a:rPr lang="en-US" sz="1800" dirty="0" err="1">
                <a:solidFill>
                  <a:schemeClr val="accent3">
                    <a:lumMod val="40000"/>
                    <a:lumOff val="60000"/>
                  </a:schemeClr>
                </a:solidFill>
              </a:rPr>
              <a:t>Sinnreich</a:t>
            </a:r>
            <a:r>
              <a:rPr lang="en-US" sz="1800" dirty="0">
                <a:solidFill>
                  <a:schemeClr val="accent3">
                    <a:lumMod val="40000"/>
                    <a:lumOff val="60000"/>
                  </a:schemeClr>
                </a:solidFill>
              </a:rPr>
              <a:t> and Jesse Gilbert</a:t>
            </a:r>
            <a:br>
              <a:rPr lang="en-US" sz="1800" dirty="0">
                <a:solidFill>
                  <a:schemeClr val="accent3">
                    <a:lumMod val="40000"/>
                    <a:lumOff val="60000"/>
                  </a:schemeClr>
                </a:solidFill>
              </a:rPr>
            </a:br>
            <a:br>
              <a:rPr lang="en-US" sz="1800" dirty="0">
                <a:solidFill>
                  <a:schemeClr val="accent3">
                    <a:lumMod val="40000"/>
                    <a:lumOff val="60000"/>
                  </a:schemeClr>
                </a:solidFill>
              </a:rPr>
            </a:br>
            <a:r>
              <a:rPr lang="en-US" sz="1600" dirty="0"/>
              <a:t>How data surveillance, digital forensics, and generative</a:t>
            </a:r>
            <a:br>
              <a:rPr lang="en-US" sz="1600" dirty="0"/>
            </a:br>
            <a:r>
              <a:rPr lang="en-US" sz="1600" dirty="0"/>
              <a:t>AI pose new long-term threats and opportunities—and how</a:t>
            </a:r>
            <a:br>
              <a:rPr lang="en-US" sz="1600" dirty="0"/>
            </a:br>
            <a:r>
              <a:rPr lang="en-US" sz="1600" dirty="0"/>
              <a:t>we can use them to make better decisions in the face of technological uncertainty </a:t>
            </a:r>
            <a:br>
              <a:rPr lang="en-US" sz="1600" dirty="0"/>
            </a:br>
            <a:r>
              <a:rPr lang="en-US" sz="1300" dirty="0">
                <a:solidFill>
                  <a:schemeClr val="accent3">
                    <a:lumMod val="40000"/>
                    <a:lumOff val="60000"/>
                  </a:schemeClr>
                </a:solidFill>
              </a:rPr>
              <a:t>April 2024, 304 pp.			[information science]</a:t>
            </a:r>
            <a:br>
              <a:rPr lang="en-US" sz="1300" dirty="0">
                <a:solidFill>
                  <a:schemeClr val="accent3">
                    <a:lumMod val="40000"/>
                    <a:lumOff val="60000"/>
                  </a:schemeClr>
                </a:solidFill>
              </a:rPr>
            </a:br>
            <a:br>
              <a:rPr lang="en-US" sz="1800" dirty="0">
                <a:solidFill>
                  <a:schemeClr val="accent3">
                    <a:lumMod val="20000"/>
                    <a:lumOff val="80000"/>
                  </a:schemeClr>
                </a:solidFill>
              </a:rPr>
            </a:br>
            <a:br>
              <a:rPr lang="en-US" sz="2800" dirty="0"/>
            </a:br>
            <a:br>
              <a:rPr lang="en-US" sz="2400" dirty="0"/>
            </a:br>
            <a:endParaRPr sz="1600" dirty="0"/>
          </a:p>
        </p:txBody>
      </p:sp>
      <p:pic>
        <p:nvPicPr>
          <p:cNvPr id="5" name="Picture 4">
            <a:extLst>
              <a:ext uri="{FF2B5EF4-FFF2-40B4-BE49-F238E27FC236}">
                <a16:creationId xmlns:a16="http://schemas.microsoft.com/office/drawing/2014/main" id="{F9219935-00D8-3242-A2AF-46B6F1C2C44F}"/>
              </a:ext>
            </a:extLst>
          </p:cNvPr>
          <p:cNvPicPr>
            <a:picLocks noChangeAspect="1"/>
          </p:cNvPicPr>
          <p:nvPr/>
        </p:nvPicPr>
        <p:blipFill>
          <a:blip r:embed="rId3"/>
          <a:stretch>
            <a:fillRect/>
          </a:stretch>
        </p:blipFill>
        <p:spPr>
          <a:xfrm>
            <a:off x="7084218" y="2625531"/>
            <a:ext cx="1556238" cy="2180493"/>
          </a:xfrm>
          <a:prstGeom prst="rect">
            <a:avLst/>
          </a:prstGeom>
        </p:spPr>
      </p:pic>
    </p:spTree>
    <p:extLst>
      <p:ext uri="{BB962C8B-B14F-4D97-AF65-F5344CB8AC3E}">
        <p14:creationId xmlns:p14="http://schemas.microsoft.com/office/powerpoint/2010/main" val="3124991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888F60F-D9C5-41D1-B65C-41C6D39AB3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
        <p:nvSpPr>
          <p:cNvPr id="4" name="Google Shape;274;p34">
            <a:extLst>
              <a:ext uri="{FF2B5EF4-FFF2-40B4-BE49-F238E27FC236}">
                <a16:creationId xmlns:a16="http://schemas.microsoft.com/office/drawing/2014/main" id="{D8530C33-2664-40A4-81F4-377C8EFE3A32}"/>
              </a:ext>
            </a:extLst>
          </p:cNvPr>
          <p:cNvSpPr txBox="1">
            <a:spLocks noGrp="1"/>
          </p:cNvSpPr>
          <p:nvPr>
            <p:ph type="title"/>
          </p:nvPr>
        </p:nvSpPr>
        <p:spPr>
          <a:xfrm>
            <a:off x="1160803" y="496614"/>
            <a:ext cx="6772065" cy="329863"/>
          </a:xfrm>
          <a:prstGeom prst="rect">
            <a:avLst/>
          </a:prstGeom>
        </p:spPr>
        <p:txBody>
          <a:bodyPr spcFirstLastPara="1" wrap="square" lIns="0" tIns="0" rIns="0" bIns="0" anchor="t" anchorCtr="0">
            <a:normAutofit fontScale="90000"/>
          </a:bodyPr>
          <a:lstStyle/>
          <a:p>
            <a:pPr>
              <a:lnSpc>
                <a:spcPct val="100000"/>
              </a:lnSpc>
            </a:pPr>
            <a:r>
              <a:rPr lang="en-US" sz="2000" dirty="0"/>
              <a:t>Gaia’s Web</a:t>
            </a:r>
            <a:br>
              <a:rPr lang="en-US" sz="2000" dirty="0"/>
            </a:br>
            <a:r>
              <a:rPr lang="en-US" sz="1800" dirty="0"/>
              <a:t>How Digital Environmentalism Can Combat Climate Change, Restore Biodiversity, Cultivate Empathy, and Regenerate the Earth</a:t>
            </a:r>
            <a:br>
              <a:rPr lang="en-US" sz="1600" dirty="0"/>
            </a:br>
            <a:r>
              <a:rPr lang="en-US" sz="1800" dirty="0">
                <a:solidFill>
                  <a:schemeClr val="accent3">
                    <a:lumMod val="40000"/>
                    <a:lumOff val="60000"/>
                  </a:schemeClr>
                </a:solidFill>
              </a:rPr>
              <a:t>By Karen Bakker</a:t>
            </a:r>
            <a:br>
              <a:rPr lang="en-US" sz="1800" dirty="0">
                <a:solidFill>
                  <a:schemeClr val="accent3">
                    <a:lumMod val="40000"/>
                    <a:lumOff val="60000"/>
                  </a:schemeClr>
                </a:solidFill>
              </a:rPr>
            </a:br>
            <a:br>
              <a:rPr lang="en-US" sz="1800" dirty="0">
                <a:solidFill>
                  <a:schemeClr val="accent3">
                    <a:lumMod val="20000"/>
                    <a:lumOff val="80000"/>
                  </a:schemeClr>
                </a:solidFill>
              </a:rPr>
            </a:br>
            <a:r>
              <a:rPr lang="en-US" sz="1600" dirty="0"/>
              <a:t>A riveting exploration of one of the most important dilemmas of our time: will digital technology accelerate environmental degradation, or could it play a role in ecological regeneration? </a:t>
            </a:r>
            <a:br>
              <a:rPr lang="en-US" sz="1800" dirty="0"/>
            </a:br>
            <a:r>
              <a:rPr lang="en-US" sz="1300" dirty="0">
                <a:solidFill>
                  <a:schemeClr val="accent3">
                    <a:lumMod val="40000"/>
                    <a:lumOff val="60000"/>
                  </a:schemeClr>
                </a:solidFill>
              </a:rPr>
              <a:t>April 2024, 280 pp.			[environment]</a:t>
            </a:r>
            <a:br>
              <a:rPr lang="en-US" sz="1300" dirty="0">
                <a:solidFill>
                  <a:schemeClr val="accent3">
                    <a:lumMod val="40000"/>
                    <a:lumOff val="60000"/>
                  </a:schemeClr>
                </a:solidFill>
              </a:rPr>
            </a:br>
            <a:br>
              <a:rPr lang="en-US" sz="1300" dirty="0">
                <a:solidFill>
                  <a:schemeClr val="accent3">
                    <a:lumMod val="40000"/>
                    <a:lumOff val="60000"/>
                  </a:schemeClr>
                </a:solidFill>
              </a:rPr>
            </a:br>
            <a:r>
              <a:rPr lang="en-US" sz="2000" dirty="0"/>
              <a:t>The Curie Society, Volume 2</a:t>
            </a:r>
            <a:br>
              <a:rPr lang="en-US" sz="2000" dirty="0"/>
            </a:br>
            <a:r>
              <a:rPr lang="en-US" sz="1800" dirty="0"/>
              <a:t>Iris Eternal</a:t>
            </a:r>
            <a:br>
              <a:rPr lang="en-US" sz="1800" dirty="0"/>
            </a:br>
            <a:r>
              <a:rPr lang="en-US" sz="1800" dirty="0">
                <a:solidFill>
                  <a:schemeClr val="accent3">
                    <a:lumMod val="40000"/>
                    <a:lumOff val="60000"/>
                  </a:schemeClr>
                </a:solidFill>
              </a:rPr>
              <a:t>By Heather Einhorn, Adam </a:t>
            </a:r>
            <a:r>
              <a:rPr lang="en-US" sz="1800" dirty="0" err="1">
                <a:solidFill>
                  <a:schemeClr val="accent3">
                    <a:lumMod val="40000"/>
                    <a:lumOff val="60000"/>
                  </a:schemeClr>
                </a:solidFill>
              </a:rPr>
              <a:t>Staffaroni</a:t>
            </a:r>
            <a:r>
              <a:rPr lang="en-US" sz="1800" dirty="0">
                <a:solidFill>
                  <a:schemeClr val="accent3">
                    <a:lumMod val="40000"/>
                    <a:lumOff val="60000"/>
                  </a:schemeClr>
                </a:solidFill>
              </a:rPr>
              <a:t>, and Anne Toole.</a:t>
            </a:r>
            <a:br>
              <a:rPr lang="en-US" sz="1800" dirty="0">
                <a:solidFill>
                  <a:schemeClr val="accent3">
                    <a:lumMod val="40000"/>
                    <a:lumOff val="60000"/>
                  </a:schemeClr>
                </a:solidFill>
              </a:rPr>
            </a:br>
            <a:r>
              <a:rPr lang="en-US" sz="1800" dirty="0">
                <a:solidFill>
                  <a:schemeClr val="accent3">
                    <a:lumMod val="40000"/>
                    <a:lumOff val="60000"/>
                  </a:schemeClr>
                </a:solidFill>
              </a:rPr>
              <a:t>Illustrated by Sonia Liao.</a:t>
            </a:r>
            <a:br>
              <a:rPr lang="en-US" sz="1800" dirty="0">
                <a:solidFill>
                  <a:schemeClr val="accent3">
                    <a:lumMod val="40000"/>
                    <a:lumOff val="60000"/>
                  </a:schemeClr>
                </a:solidFill>
              </a:rPr>
            </a:br>
            <a:br>
              <a:rPr lang="en-US" sz="1800" dirty="0">
                <a:solidFill>
                  <a:schemeClr val="accent3">
                    <a:lumMod val="40000"/>
                    <a:lumOff val="60000"/>
                  </a:schemeClr>
                </a:solidFill>
              </a:rPr>
            </a:br>
            <a:r>
              <a:rPr lang="en-US" sz="1600" dirty="0"/>
              <a:t>The plucky young scientist heroes of </a:t>
            </a:r>
            <a:r>
              <a:rPr lang="en-US" sz="1600" i="1" dirty="0"/>
              <a:t>The Curie Society </a:t>
            </a:r>
            <a:br>
              <a:rPr lang="en-US" sz="1600" i="1" dirty="0"/>
            </a:br>
            <a:r>
              <a:rPr lang="en-US" sz="1600" dirty="0"/>
              <a:t>go toe-to-toe with a powerful and sinister threat in a </a:t>
            </a:r>
            <a:br>
              <a:rPr lang="en-US" sz="1600" dirty="0"/>
            </a:br>
            <a:r>
              <a:rPr lang="en-US" sz="1600" dirty="0"/>
              <a:t>globe-spanning scientific adventure on the cutting </a:t>
            </a:r>
            <a:br>
              <a:rPr lang="en-US" sz="1600" dirty="0"/>
            </a:br>
            <a:r>
              <a:rPr lang="en-US" sz="1600" dirty="0"/>
              <a:t>edge of advanced biotech.</a:t>
            </a:r>
            <a:br>
              <a:rPr lang="en-US" sz="1800" dirty="0"/>
            </a:br>
            <a:r>
              <a:rPr lang="en-US" sz="1300" dirty="0">
                <a:solidFill>
                  <a:schemeClr val="accent3">
                    <a:lumMod val="40000"/>
                    <a:lumOff val="60000"/>
                  </a:schemeClr>
                </a:solidFill>
              </a:rPr>
              <a:t>March 2024, 168 pp.			[YA fiction, graphic novel]</a:t>
            </a:r>
            <a:br>
              <a:rPr lang="en-US" sz="1300" dirty="0">
                <a:solidFill>
                  <a:schemeClr val="accent3">
                    <a:lumMod val="40000"/>
                    <a:lumOff val="60000"/>
                  </a:schemeClr>
                </a:solidFill>
              </a:rPr>
            </a:br>
            <a:br>
              <a:rPr lang="en-US" sz="1800" dirty="0">
                <a:solidFill>
                  <a:schemeClr val="accent3">
                    <a:lumMod val="20000"/>
                    <a:lumOff val="80000"/>
                  </a:schemeClr>
                </a:solidFill>
              </a:rPr>
            </a:br>
            <a:br>
              <a:rPr lang="en-US" sz="2800" dirty="0"/>
            </a:br>
            <a:br>
              <a:rPr lang="en-US" sz="2400" dirty="0"/>
            </a:br>
            <a:endParaRPr sz="1600" dirty="0"/>
          </a:p>
        </p:txBody>
      </p:sp>
      <p:pic>
        <p:nvPicPr>
          <p:cNvPr id="5" name="Picture 4">
            <a:extLst>
              <a:ext uri="{FF2B5EF4-FFF2-40B4-BE49-F238E27FC236}">
                <a16:creationId xmlns:a16="http://schemas.microsoft.com/office/drawing/2014/main" id="{4DB36889-2864-5D4D-AF59-5A50EBC39398}"/>
              </a:ext>
            </a:extLst>
          </p:cNvPr>
          <p:cNvPicPr>
            <a:picLocks noChangeAspect="1"/>
          </p:cNvPicPr>
          <p:nvPr/>
        </p:nvPicPr>
        <p:blipFill>
          <a:blip r:embed="rId3"/>
          <a:stretch>
            <a:fillRect/>
          </a:stretch>
        </p:blipFill>
        <p:spPr>
          <a:xfrm>
            <a:off x="7033846" y="2356338"/>
            <a:ext cx="1626578" cy="2449686"/>
          </a:xfrm>
          <a:prstGeom prst="rect">
            <a:avLst/>
          </a:prstGeom>
        </p:spPr>
      </p:pic>
    </p:spTree>
    <p:extLst>
      <p:ext uri="{BB962C8B-B14F-4D97-AF65-F5344CB8AC3E}">
        <p14:creationId xmlns:p14="http://schemas.microsoft.com/office/powerpoint/2010/main" val="1353415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888F60F-D9C5-41D1-B65C-41C6D39AB3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
        <p:nvSpPr>
          <p:cNvPr id="4" name="Google Shape;274;p34">
            <a:extLst>
              <a:ext uri="{FF2B5EF4-FFF2-40B4-BE49-F238E27FC236}">
                <a16:creationId xmlns:a16="http://schemas.microsoft.com/office/drawing/2014/main" id="{D8530C33-2664-40A4-81F4-377C8EFE3A32}"/>
              </a:ext>
            </a:extLst>
          </p:cNvPr>
          <p:cNvSpPr txBox="1">
            <a:spLocks noGrp="1"/>
          </p:cNvSpPr>
          <p:nvPr>
            <p:ph type="title"/>
          </p:nvPr>
        </p:nvSpPr>
        <p:spPr>
          <a:xfrm>
            <a:off x="1160803" y="496614"/>
            <a:ext cx="6772065" cy="329863"/>
          </a:xfrm>
          <a:prstGeom prst="rect">
            <a:avLst/>
          </a:prstGeom>
        </p:spPr>
        <p:txBody>
          <a:bodyPr spcFirstLastPara="1" wrap="square" lIns="0" tIns="0" rIns="0" bIns="0" anchor="t" anchorCtr="0">
            <a:normAutofit fontScale="90000"/>
          </a:bodyPr>
          <a:lstStyle/>
          <a:p>
            <a:pPr>
              <a:lnSpc>
                <a:spcPct val="100000"/>
              </a:lnSpc>
            </a:pPr>
            <a:r>
              <a:rPr lang="en-US" sz="2000" dirty="0"/>
              <a:t>Counting </a:t>
            </a:r>
            <a:r>
              <a:rPr lang="en-US" sz="2000" dirty="0" err="1"/>
              <a:t>Feminicide</a:t>
            </a:r>
            <a:br>
              <a:rPr lang="en-US" sz="2000" dirty="0"/>
            </a:br>
            <a:r>
              <a:rPr lang="en-US" sz="1800" dirty="0"/>
              <a:t>Data Feminism in Action</a:t>
            </a:r>
            <a:br>
              <a:rPr lang="en-US" dirty="0"/>
            </a:br>
            <a:r>
              <a:rPr lang="en-US" sz="1800" dirty="0">
                <a:solidFill>
                  <a:schemeClr val="accent3">
                    <a:lumMod val="40000"/>
                    <a:lumOff val="60000"/>
                  </a:schemeClr>
                </a:solidFill>
              </a:rPr>
              <a:t>By Catherine </a:t>
            </a:r>
            <a:r>
              <a:rPr lang="en-US" sz="1800" dirty="0" err="1">
                <a:solidFill>
                  <a:schemeClr val="accent3">
                    <a:lumMod val="40000"/>
                    <a:lumOff val="60000"/>
                  </a:schemeClr>
                </a:solidFill>
              </a:rPr>
              <a:t>D’Ignazio</a:t>
            </a:r>
            <a:br>
              <a:rPr lang="en-US" sz="1800" dirty="0">
                <a:solidFill>
                  <a:schemeClr val="accent3">
                    <a:lumMod val="40000"/>
                    <a:lumOff val="60000"/>
                  </a:schemeClr>
                </a:solidFill>
              </a:rPr>
            </a:br>
            <a:br>
              <a:rPr lang="en-US" sz="1800" dirty="0">
                <a:solidFill>
                  <a:schemeClr val="accent3">
                    <a:lumMod val="20000"/>
                    <a:lumOff val="80000"/>
                  </a:schemeClr>
                </a:solidFill>
              </a:rPr>
            </a:br>
            <a:r>
              <a:rPr lang="en-US" sz="1600" dirty="0"/>
              <a:t>Why grassroots data activists in Latin America count </a:t>
            </a:r>
            <a:r>
              <a:rPr lang="en-US" sz="1600" dirty="0" err="1"/>
              <a:t>feminicide</a:t>
            </a:r>
            <a:r>
              <a:rPr lang="en-US" sz="1600" dirty="0"/>
              <a:t>—and how this vital social justice work challenges mainstream data science.</a:t>
            </a:r>
            <a:br>
              <a:rPr lang="en-US" dirty="0"/>
            </a:br>
            <a:r>
              <a:rPr lang="en-US" sz="1300" dirty="0">
                <a:solidFill>
                  <a:schemeClr val="accent3">
                    <a:lumMod val="40000"/>
                    <a:lumOff val="60000"/>
                  </a:schemeClr>
                </a:solidFill>
              </a:rPr>
              <a:t>March 2024, 392 pp.			[information science]</a:t>
            </a:r>
            <a:br>
              <a:rPr lang="en-US" sz="1300" dirty="0">
                <a:solidFill>
                  <a:schemeClr val="accent3">
                    <a:lumMod val="40000"/>
                    <a:lumOff val="60000"/>
                  </a:schemeClr>
                </a:solidFill>
              </a:rPr>
            </a:br>
            <a:br>
              <a:rPr lang="en-US" sz="1300" dirty="0">
                <a:solidFill>
                  <a:schemeClr val="accent3">
                    <a:lumMod val="40000"/>
                    <a:lumOff val="60000"/>
                  </a:schemeClr>
                </a:solidFill>
              </a:rPr>
            </a:br>
            <a:br>
              <a:rPr lang="en-US" sz="1300" dirty="0">
                <a:solidFill>
                  <a:schemeClr val="accent3">
                    <a:lumMod val="40000"/>
                    <a:lumOff val="60000"/>
                  </a:schemeClr>
                </a:solidFill>
              </a:rPr>
            </a:br>
            <a:br>
              <a:rPr lang="en-US" sz="1300" dirty="0">
                <a:solidFill>
                  <a:schemeClr val="accent3">
                    <a:lumMod val="40000"/>
                    <a:lumOff val="60000"/>
                  </a:schemeClr>
                </a:solidFill>
              </a:rPr>
            </a:br>
            <a:r>
              <a:rPr lang="en-US" sz="2000" dirty="0"/>
              <a:t>From Intention to Impact</a:t>
            </a:r>
            <a:br>
              <a:rPr lang="en-US" sz="2000" dirty="0"/>
            </a:br>
            <a:r>
              <a:rPr lang="en-US" sz="1800" dirty="0"/>
              <a:t>A Practical Guide to Diversity, Equity, and Inclusion</a:t>
            </a:r>
            <a:br>
              <a:rPr lang="en-US" sz="1800" dirty="0"/>
            </a:br>
            <a:r>
              <a:rPr lang="en-US" sz="1800" dirty="0">
                <a:solidFill>
                  <a:schemeClr val="accent3">
                    <a:lumMod val="40000"/>
                    <a:lumOff val="60000"/>
                  </a:schemeClr>
                </a:solidFill>
              </a:rPr>
              <a:t>By Malia C. </a:t>
            </a:r>
            <a:r>
              <a:rPr lang="en-US" sz="1800" dirty="0" err="1">
                <a:solidFill>
                  <a:schemeClr val="accent3">
                    <a:lumMod val="40000"/>
                    <a:lumOff val="60000"/>
                  </a:schemeClr>
                </a:solidFill>
              </a:rPr>
              <a:t>Lazu</a:t>
            </a:r>
            <a:br>
              <a:rPr lang="en-US" sz="1800" dirty="0">
                <a:solidFill>
                  <a:schemeClr val="accent3">
                    <a:lumMod val="40000"/>
                    <a:lumOff val="60000"/>
                  </a:schemeClr>
                </a:solidFill>
              </a:rPr>
            </a:br>
            <a:br>
              <a:rPr lang="en-US" sz="1800" dirty="0">
                <a:solidFill>
                  <a:schemeClr val="accent3">
                    <a:lumMod val="40000"/>
                    <a:lumOff val="60000"/>
                  </a:schemeClr>
                </a:solidFill>
              </a:rPr>
            </a:br>
            <a:r>
              <a:rPr lang="en-US" sz="1600" dirty="0"/>
              <a:t>How business leaders can move their DEI efforts from intention to</a:t>
            </a:r>
            <a:br>
              <a:rPr lang="en-US" sz="1600" dirty="0"/>
            </a:br>
            <a:r>
              <a:rPr lang="en-US" sz="1600" dirty="0"/>
              <a:t>impact through strategy and culture change.</a:t>
            </a:r>
            <a:br>
              <a:rPr lang="en-US" sz="1600" dirty="0"/>
            </a:br>
            <a:r>
              <a:rPr lang="en-US" sz="1300" dirty="0">
                <a:solidFill>
                  <a:schemeClr val="accent3">
                    <a:lumMod val="40000"/>
                    <a:lumOff val="60000"/>
                  </a:schemeClr>
                </a:solidFill>
              </a:rPr>
              <a:t>February 2024, 192 pp.			[management, business]</a:t>
            </a:r>
            <a:br>
              <a:rPr lang="en-US" sz="1300" dirty="0">
                <a:solidFill>
                  <a:schemeClr val="accent3">
                    <a:lumMod val="40000"/>
                    <a:lumOff val="60000"/>
                  </a:schemeClr>
                </a:solidFill>
              </a:rPr>
            </a:br>
            <a:br>
              <a:rPr lang="en-US" sz="1800" dirty="0">
                <a:solidFill>
                  <a:schemeClr val="accent3">
                    <a:lumMod val="20000"/>
                    <a:lumOff val="80000"/>
                  </a:schemeClr>
                </a:solidFill>
              </a:rPr>
            </a:br>
            <a:br>
              <a:rPr lang="en-US" sz="2800" dirty="0"/>
            </a:br>
            <a:br>
              <a:rPr lang="en-US" sz="2400" dirty="0"/>
            </a:br>
            <a:endParaRPr sz="1600" dirty="0"/>
          </a:p>
        </p:txBody>
      </p:sp>
      <p:pic>
        <p:nvPicPr>
          <p:cNvPr id="5" name="Picture 4">
            <a:extLst>
              <a:ext uri="{FF2B5EF4-FFF2-40B4-BE49-F238E27FC236}">
                <a16:creationId xmlns:a16="http://schemas.microsoft.com/office/drawing/2014/main" id="{470FA164-D6DC-CB42-9117-B66F21783D26}"/>
              </a:ext>
            </a:extLst>
          </p:cNvPr>
          <p:cNvPicPr>
            <a:picLocks noChangeAspect="1"/>
          </p:cNvPicPr>
          <p:nvPr/>
        </p:nvPicPr>
        <p:blipFill>
          <a:blip r:embed="rId3"/>
          <a:stretch>
            <a:fillRect/>
          </a:stretch>
        </p:blipFill>
        <p:spPr>
          <a:xfrm>
            <a:off x="7025054" y="2558562"/>
            <a:ext cx="1685741" cy="2247462"/>
          </a:xfrm>
          <a:prstGeom prst="rect">
            <a:avLst/>
          </a:prstGeom>
        </p:spPr>
      </p:pic>
    </p:spTree>
    <p:extLst>
      <p:ext uri="{BB962C8B-B14F-4D97-AF65-F5344CB8AC3E}">
        <p14:creationId xmlns:p14="http://schemas.microsoft.com/office/powerpoint/2010/main" val="1614362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888F60F-D9C5-41D1-B65C-41C6D39AB3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
        <p:nvSpPr>
          <p:cNvPr id="4" name="Google Shape;274;p34">
            <a:extLst>
              <a:ext uri="{FF2B5EF4-FFF2-40B4-BE49-F238E27FC236}">
                <a16:creationId xmlns:a16="http://schemas.microsoft.com/office/drawing/2014/main" id="{D8530C33-2664-40A4-81F4-377C8EFE3A32}"/>
              </a:ext>
            </a:extLst>
          </p:cNvPr>
          <p:cNvSpPr txBox="1">
            <a:spLocks noGrp="1"/>
          </p:cNvSpPr>
          <p:nvPr>
            <p:ph type="title"/>
          </p:nvPr>
        </p:nvSpPr>
        <p:spPr>
          <a:xfrm>
            <a:off x="1160803" y="496614"/>
            <a:ext cx="6772065" cy="329863"/>
          </a:xfrm>
          <a:prstGeom prst="rect">
            <a:avLst/>
          </a:prstGeom>
        </p:spPr>
        <p:txBody>
          <a:bodyPr spcFirstLastPara="1" wrap="square" lIns="0" tIns="0" rIns="0" bIns="0" anchor="t" anchorCtr="0">
            <a:normAutofit fontScale="90000"/>
          </a:bodyPr>
          <a:lstStyle/>
          <a:p>
            <a:pPr>
              <a:lnSpc>
                <a:spcPct val="100000"/>
              </a:lnSpc>
            </a:pPr>
            <a:r>
              <a:rPr lang="en-US" sz="2000" dirty="0"/>
              <a:t>A Darwinian Survival Guide</a:t>
            </a:r>
            <a:br>
              <a:rPr lang="en-US" sz="2000" dirty="0"/>
            </a:br>
            <a:r>
              <a:rPr lang="en-US" sz="1800" dirty="0"/>
              <a:t>Hope for the Twenty-First Century</a:t>
            </a:r>
            <a:br>
              <a:rPr lang="en-US" sz="1800" dirty="0"/>
            </a:br>
            <a:r>
              <a:rPr lang="en-US" sz="1800" dirty="0">
                <a:solidFill>
                  <a:schemeClr val="accent3">
                    <a:lumMod val="40000"/>
                    <a:lumOff val="60000"/>
                  </a:schemeClr>
                </a:solidFill>
              </a:rPr>
              <a:t>By Daniel R. Brooks and Salvatore J. </a:t>
            </a:r>
            <a:r>
              <a:rPr lang="en-US" sz="1800" dirty="0" err="1">
                <a:solidFill>
                  <a:schemeClr val="accent3">
                    <a:lumMod val="40000"/>
                    <a:lumOff val="60000"/>
                  </a:schemeClr>
                </a:solidFill>
              </a:rPr>
              <a:t>Agosta</a:t>
            </a:r>
            <a:br>
              <a:rPr lang="en-US" sz="1800" dirty="0">
                <a:solidFill>
                  <a:schemeClr val="accent3">
                    <a:lumMod val="40000"/>
                    <a:lumOff val="60000"/>
                  </a:schemeClr>
                </a:solidFill>
              </a:rPr>
            </a:br>
            <a:br>
              <a:rPr lang="en-US" sz="1800" dirty="0">
                <a:solidFill>
                  <a:schemeClr val="accent3">
                    <a:lumMod val="20000"/>
                    <a:lumOff val="80000"/>
                  </a:schemeClr>
                </a:solidFill>
              </a:rPr>
            </a:br>
            <a:r>
              <a:rPr lang="en-US" sz="1600" dirty="0"/>
              <a:t>How humanity brought about the climate crisis by departing from its evolutionary trajectory 15,000 years ago—and how we can use evolutionary principles to save ourselves from the worst outcomes.</a:t>
            </a:r>
            <a:br>
              <a:rPr lang="en-US" sz="1600" dirty="0"/>
            </a:br>
            <a:r>
              <a:rPr lang="en-US" sz="1300" dirty="0">
                <a:solidFill>
                  <a:schemeClr val="accent3">
                    <a:lumMod val="40000"/>
                    <a:lumOff val="60000"/>
                  </a:schemeClr>
                </a:solidFill>
              </a:rPr>
              <a:t>February 2024, 360 pp.			[science, nature]</a:t>
            </a:r>
            <a:br>
              <a:rPr lang="en-US" sz="1300" dirty="0">
                <a:solidFill>
                  <a:schemeClr val="accent3">
                    <a:lumMod val="40000"/>
                    <a:lumOff val="60000"/>
                  </a:schemeClr>
                </a:solidFill>
              </a:rPr>
            </a:br>
            <a:br>
              <a:rPr lang="en-US" sz="1300" dirty="0">
                <a:solidFill>
                  <a:schemeClr val="accent3">
                    <a:lumMod val="40000"/>
                    <a:lumOff val="60000"/>
                  </a:schemeClr>
                </a:solidFill>
              </a:rPr>
            </a:br>
            <a:br>
              <a:rPr lang="en-US" sz="1300" dirty="0">
                <a:solidFill>
                  <a:schemeClr val="accent3">
                    <a:lumMod val="40000"/>
                    <a:lumOff val="60000"/>
                  </a:schemeClr>
                </a:solidFill>
              </a:rPr>
            </a:br>
            <a:r>
              <a:rPr lang="en-US" sz="2000" dirty="0"/>
              <a:t>What’s That Smell?</a:t>
            </a:r>
            <a:br>
              <a:rPr lang="en-US" sz="2000" dirty="0"/>
            </a:br>
            <a:r>
              <a:rPr lang="en-US" sz="1800" dirty="0"/>
              <a:t>A Philosophy of the Olfactory</a:t>
            </a:r>
            <a:br>
              <a:rPr lang="en-US" sz="1800" dirty="0"/>
            </a:br>
            <a:r>
              <a:rPr lang="en-US" sz="1800" dirty="0">
                <a:solidFill>
                  <a:schemeClr val="accent3">
                    <a:lumMod val="40000"/>
                    <a:lumOff val="60000"/>
                  </a:schemeClr>
                </a:solidFill>
              </a:rPr>
              <a:t>By Simon </a:t>
            </a:r>
            <a:r>
              <a:rPr lang="en-US" sz="1800" dirty="0" err="1">
                <a:solidFill>
                  <a:schemeClr val="accent3">
                    <a:lumMod val="40000"/>
                    <a:lumOff val="60000"/>
                  </a:schemeClr>
                </a:solidFill>
              </a:rPr>
              <a:t>Hajdini</a:t>
            </a:r>
            <a:br>
              <a:rPr lang="en-US" sz="1800" dirty="0">
                <a:solidFill>
                  <a:schemeClr val="accent3">
                    <a:lumMod val="40000"/>
                    <a:lumOff val="60000"/>
                  </a:schemeClr>
                </a:solidFill>
              </a:rPr>
            </a:br>
            <a:br>
              <a:rPr lang="en-US" sz="1800" dirty="0">
                <a:solidFill>
                  <a:schemeClr val="accent3">
                    <a:lumMod val="40000"/>
                    <a:lumOff val="60000"/>
                  </a:schemeClr>
                </a:solidFill>
              </a:rPr>
            </a:br>
            <a:r>
              <a:rPr lang="en-US" sz="1600" dirty="0"/>
              <a:t>How our sense of smell engages with philosophy, psychoanalysis, and political economy—and how it can help enrich our understanding of the nature of truth, language, economy, and sexuality.</a:t>
            </a:r>
            <a:br>
              <a:rPr lang="en-US" sz="1600" dirty="0"/>
            </a:br>
            <a:r>
              <a:rPr lang="en-US" sz="1300" dirty="0">
                <a:solidFill>
                  <a:schemeClr val="accent3">
                    <a:lumMod val="40000"/>
                    <a:lumOff val="60000"/>
                  </a:schemeClr>
                </a:solidFill>
              </a:rPr>
              <a:t>March 2024, 216 pp.			[philosophy, psychology]</a:t>
            </a:r>
            <a:br>
              <a:rPr lang="en-US" sz="1300" dirty="0">
                <a:solidFill>
                  <a:schemeClr val="accent3">
                    <a:lumMod val="40000"/>
                    <a:lumOff val="60000"/>
                  </a:schemeClr>
                </a:solidFill>
              </a:rPr>
            </a:br>
            <a:br>
              <a:rPr lang="en-US" sz="1800" dirty="0">
                <a:solidFill>
                  <a:schemeClr val="accent3">
                    <a:lumMod val="20000"/>
                    <a:lumOff val="80000"/>
                  </a:schemeClr>
                </a:solidFill>
              </a:rPr>
            </a:br>
            <a:br>
              <a:rPr lang="en-US" sz="2800" dirty="0"/>
            </a:br>
            <a:br>
              <a:rPr lang="en-US" sz="2400" dirty="0"/>
            </a:br>
            <a:endParaRPr sz="1600" dirty="0"/>
          </a:p>
        </p:txBody>
      </p:sp>
    </p:spTree>
    <p:extLst>
      <p:ext uri="{BB962C8B-B14F-4D97-AF65-F5344CB8AC3E}">
        <p14:creationId xmlns:p14="http://schemas.microsoft.com/office/powerpoint/2010/main" val="2887890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888F60F-D9C5-41D1-B65C-41C6D39AB3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
        <p:nvSpPr>
          <p:cNvPr id="4" name="Google Shape;274;p34">
            <a:extLst>
              <a:ext uri="{FF2B5EF4-FFF2-40B4-BE49-F238E27FC236}">
                <a16:creationId xmlns:a16="http://schemas.microsoft.com/office/drawing/2014/main" id="{D8530C33-2664-40A4-81F4-377C8EFE3A32}"/>
              </a:ext>
            </a:extLst>
          </p:cNvPr>
          <p:cNvSpPr txBox="1">
            <a:spLocks noGrp="1"/>
          </p:cNvSpPr>
          <p:nvPr>
            <p:ph type="title"/>
          </p:nvPr>
        </p:nvSpPr>
        <p:spPr>
          <a:xfrm>
            <a:off x="1160803" y="496614"/>
            <a:ext cx="6772065" cy="329863"/>
          </a:xfrm>
          <a:prstGeom prst="rect">
            <a:avLst/>
          </a:prstGeom>
        </p:spPr>
        <p:txBody>
          <a:bodyPr spcFirstLastPara="1" wrap="square" lIns="0" tIns="0" rIns="0" bIns="0" anchor="t" anchorCtr="0">
            <a:normAutofit fontScale="90000"/>
          </a:bodyPr>
          <a:lstStyle/>
          <a:p>
            <a:pPr>
              <a:lnSpc>
                <a:spcPct val="100000"/>
              </a:lnSpc>
            </a:pPr>
            <a:r>
              <a:rPr lang="en-US" sz="2000" dirty="0" err="1"/>
              <a:t>Mortevivum</a:t>
            </a:r>
            <a:br>
              <a:rPr lang="en-US" sz="2000" dirty="0"/>
            </a:br>
            <a:r>
              <a:rPr lang="en-US" sz="1800" dirty="0"/>
              <a:t>Photography and the Politics of the Visual</a:t>
            </a:r>
            <a:br>
              <a:rPr lang="en-US" dirty="0"/>
            </a:br>
            <a:r>
              <a:rPr lang="en-US" sz="1800" dirty="0">
                <a:solidFill>
                  <a:schemeClr val="accent3">
                    <a:lumMod val="40000"/>
                    <a:lumOff val="60000"/>
                  </a:schemeClr>
                </a:solidFill>
              </a:rPr>
              <a:t>By Kimberly Juanita Brown</a:t>
            </a:r>
            <a:br>
              <a:rPr lang="en-US" sz="1800" dirty="0">
                <a:solidFill>
                  <a:schemeClr val="accent3">
                    <a:lumMod val="40000"/>
                    <a:lumOff val="60000"/>
                  </a:schemeClr>
                </a:solidFill>
              </a:rPr>
            </a:br>
            <a:br>
              <a:rPr lang="en-US" sz="1800" dirty="0">
                <a:solidFill>
                  <a:schemeClr val="accent3">
                    <a:lumMod val="20000"/>
                    <a:lumOff val="80000"/>
                  </a:schemeClr>
                </a:solidFill>
              </a:rPr>
            </a:br>
            <a:r>
              <a:rPr lang="en-US" sz="1600" dirty="0"/>
              <a:t>A powerful examination of the unsettling history of photography and its fraught relationship to global antiblackness.</a:t>
            </a:r>
            <a:br>
              <a:rPr lang="en-US" sz="1600" dirty="0"/>
            </a:br>
            <a:r>
              <a:rPr lang="en-US" sz="1300" dirty="0">
                <a:solidFill>
                  <a:schemeClr val="accent3">
                    <a:lumMod val="40000"/>
                    <a:lumOff val="60000"/>
                  </a:schemeClr>
                </a:solidFill>
              </a:rPr>
              <a:t>February 2024, 184 pp.			[photography]</a:t>
            </a:r>
            <a:br>
              <a:rPr lang="en-US" sz="1300" dirty="0">
                <a:solidFill>
                  <a:schemeClr val="accent3">
                    <a:lumMod val="40000"/>
                    <a:lumOff val="60000"/>
                  </a:schemeClr>
                </a:solidFill>
              </a:rPr>
            </a:br>
            <a:br>
              <a:rPr lang="en-US" sz="1300" dirty="0">
                <a:solidFill>
                  <a:schemeClr val="accent3">
                    <a:lumMod val="40000"/>
                    <a:lumOff val="60000"/>
                  </a:schemeClr>
                </a:solidFill>
              </a:rPr>
            </a:br>
            <a:br>
              <a:rPr lang="en-US" sz="1300" dirty="0">
                <a:solidFill>
                  <a:schemeClr val="accent3">
                    <a:lumMod val="40000"/>
                    <a:lumOff val="60000"/>
                  </a:schemeClr>
                </a:solidFill>
              </a:rPr>
            </a:br>
            <a:br>
              <a:rPr lang="en-US" sz="1300" dirty="0">
                <a:solidFill>
                  <a:schemeClr val="accent3">
                    <a:lumMod val="40000"/>
                    <a:lumOff val="60000"/>
                  </a:schemeClr>
                </a:solidFill>
              </a:rPr>
            </a:br>
            <a:r>
              <a:rPr lang="en-US" sz="2000" dirty="0" err="1"/>
              <a:t>Decisionscape</a:t>
            </a:r>
            <a:br>
              <a:rPr lang="en-US" sz="2000" dirty="0"/>
            </a:br>
            <a:r>
              <a:rPr lang="en-US" sz="1800" dirty="0"/>
              <a:t>How Thinking Like an Artist Can Improve Our Decision Making</a:t>
            </a:r>
            <a:br>
              <a:rPr lang="en-US" sz="1800" dirty="0"/>
            </a:br>
            <a:r>
              <a:rPr lang="en-US" sz="1800" dirty="0">
                <a:solidFill>
                  <a:schemeClr val="accent3">
                    <a:lumMod val="40000"/>
                    <a:lumOff val="60000"/>
                  </a:schemeClr>
                </a:solidFill>
              </a:rPr>
              <a:t>By Elspeth Kirkman</a:t>
            </a:r>
            <a:br>
              <a:rPr lang="en-US" sz="1800" dirty="0">
                <a:solidFill>
                  <a:schemeClr val="accent3">
                    <a:lumMod val="40000"/>
                    <a:lumOff val="60000"/>
                  </a:schemeClr>
                </a:solidFill>
              </a:rPr>
            </a:br>
            <a:br>
              <a:rPr lang="en-US" sz="1800" dirty="0">
                <a:solidFill>
                  <a:schemeClr val="accent3">
                    <a:lumMod val="40000"/>
                    <a:lumOff val="60000"/>
                  </a:schemeClr>
                </a:solidFill>
              </a:rPr>
            </a:br>
            <a:r>
              <a:rPr lang="en-US" sz="1600" dirty="0"/>
              <a:t>How thinking like an artist can improve our decision making and </a:t>
            </a:r>
            <a:br>
              <a:rPr lang="en-US" sz="1600" dirty="0"/>
            </a:br>
            <a:r>
              <a:rPr lang="en-US" sz="1600" dirty="0"/>
              <a:t>provide the perspective necessary to make better choices.</a:t>
            </a:r>
            <a:br>
              <a:rPr lang="en-US" sz="1600" dirty="0"/>
            </a:br>
            <a:r>
              <a:rPr lang="en-US" sz="1300" dirty="0">
                <a:solidFill>
                  <a:schemeClr val="accent3">
                    <a:lumMod val="40000"/>
                    <a:lumOff val="60000"/>
                  </a:schemeClr>
                </a:solidFill>
              </a:rPr>
              <a:t>March 2024, 288 pp.			[psychology, business]</a:t>
            </a:r>
            <a:br>
              <a:rPr lang="en-US" sz="1300" dirty="0">
                <a:solidFill>
                  <a:schemeClr val="accent3">
                    <a:lumMod val="40000"/>
                    <a:lumOff val="60000"/>
                  </a:schemeClr>
                </a:solidFill>
              </a:rPr>
            </a:br>
            <a:br>
              <a:rPr lang="en-US" sz="1800" dirty="0">
                <a:solidFill>
                  <a:schemeClr val="accent3">
                    <a:lumMod val="20000"/>
                    <a:lumOff val="80000"/>
                  </a:schemeClr>
                </a:solidFill>
              </a:rPr>
            </a:br>
            <a:br>
              <a:rPr lang="en-US" sz="2800" dirty="0"/>
            </a:br>
            <a:br>
              <a:rPr lang="en-US" sz="2400" dirty="0"/>
            </a:br>
            <a:endParaRPr sz="1600" dirty="0"/>
          </a:p>
        </p:txBody>
      </p:sp>
      <p:pic>
        <p:nvPicPr>
          <p:cNvPr id="5" name="Picture 4">
            <a:extLst>
              <a:ext uri="{FF2B5EF4-FFF2-40B4-BE49-F238E27FC236}">
                <a16:creationId xmlns:a16="http://schemas.microsoft.com/office/drawing/2014/main" id="{CFB117F8-4F4F-EB4D-971D-467BDDA1C093}"/>
              </a:ext>
            </a:extLst>
          </p:cNvPr>
          <p:cNvPicPr>
            <a:picLocks noChangeAspect="1"/>
          </p:cNvPicPr>
          <p:nvPr/>
        </p:nvPicPr>
        <p:blipFill>
          <a:blip r:embed="rId3"/>
          <a:stretch>
            <a:fillRect/>
          </a:stretch>
        </p:blipFill>
        <p:spPr>
          <a:xfrm>
            <a:off x="7297615" y="2672862"/>
            <a:ext cx="1413180" cy="2133162"/>
          </a:xfrm>
          <a:prstGeom prst="rect">
            <a:avLst/>
          </a:prstGeom>
        </p:spPr>
      </p:pic>
    </p:spTree>
    <p:extLst>
      <p:ext uri="{BB962C8B-B14F-4D97-AF65-F5344CB8AC3E}">
        <p14:creationId xmlns:p14="http://schemas.microsoft.com/office/powerpoint/2010/main" val="1742113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888F60F-D9C5-41D1-B65C-41C6D39AB3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
        <p:nvSpPr>
          <p:cNvPr id="4" name="Google Shape;274;p34">
            <a:extLst>
              <a:ext uri="{FF2B5EF4-FFF2-40B4-BE49-F238E27FC236}">
                <a16:creationId xmlns:a16="http://schemas.microsoft.com/office/drawing/2014/main" id="{D8530C33-2664-40A4-81F4-377C8EFE3A32}"/>
              </a:ext>
            </a:extLst>
          </p:cNvPr>
          <p:cNvSpPr txBox="1">
            <a:spLocks noGrp="1"/>
          </p:cNvSpPr>
          <p:nvPr>
            <p:ph type="title"/>
          </p:nvPr>
        </p:nvSpPr>
        <p:spPr>
          <a:xfrm>
            <a:off x="1160803" y="496614"/>
            <a:ext cx="6772065" cy="329863"/>
          </a:xfrm>
          <a:prstGeom prst="rect">
            <a:avLst/>
          </a:prstGeom>
        </p:spPr>
        <p:txBody>
          <a:bodyPr spcFirstLastPara="1" wrap="square" lIns="0" tIns="0" rIns="0" bIns="0" anchor="t" anchorCtr="0">
            <a:normAutofit fontScale="90000"/>
          </a:bodyPr>
          <a:lstStyle/>
          <a:p>
            <a:r>
              <a:rPr lang="en-US" sz="2000" dirty="0"/>
              <a:t>The Deep Language Revolution</a:t>
            </a:r>
            <a:br>
              <a:rPr lang="en-US" dirty="0"/>
            </a:br>
            <a:r>
              <a:rPr lang="en-US" sz="1800" dirty="0">
                <a:solidFill>
                  <a:schemeClr val="accent3">
                    <a:lumMod val="40000"/>
                    <a:lumOff val="60000"/>
                  </a:schemeClr>
                </a:solidFill>
              </a:rPr>
              <a:t>By Terrence J. </a:t>
            </a:r>
            <a:r>
              <a:rPr lang="en-US" sz="1800" dirty="0" err="1">
                <a:solidFill>
                  <a:schemeClr val="accent3">
                    <a:lumMod val="40000"/>
                    <a:lumOff val="60000"/>
                  </a:schemeClr>
                </a:solidFill>
              </a:rPr>
              <a:t>Sejnowski</a:t>
            </a:r>
            <a:br>
              <a:rPr lang="en-US" sz="1800" dirty="0">
                <a:solidFill>
                  <a:schemeClr val="accent3">
                    <a:lumMod val="40000"/>
                    <a:lumOff val="60000"/>
                  </a:schemeClr>
                </a:solidFill>
              </a:rPr>
            </a:br>
            <a:br>
              <a:rPr lang="en-US" sz="1800" dirty="0">
                <a:solidFill>
                  <a:schemeClr val="accent3">
                    <a:lumMod val="40000"/>
                    <a:lumOff val="60000"/>
                  </a:schemeClr>
                </a:solidFill>
              </a:rPr>
            </a:br>
            <a:br>
              <a:rPr lang="en-US" sz="1600" dirty="0">
                <a:solidFill>
                  <a:schemeClr val="accent3">
                    <a:lumMod val="20000"/>
                    <a:lumOff val="80000"/>
                  </a:schemeClr>
                </a:solidFill>
              </a:rPr>
            </a:br>
            <a:r>
              <a:rPr lang="en-US" sz="1600" dirty="0"/>
              <a:t>This book tells the inside story of how large language models such as </a:t>
            </a:r>
            <a:r>
              <a:rPr lang="en-US" sz="1600" dirty="0" err="1"/>
              <a:t>ChatGPT</a:t>
            </a:r>
            <a:r>
              <a:rPr lang="en-US" sz="1600" dirty="0"/>
              <a:t> have captured the imagination of the world.  The author describes how our future will be affected as we no longer are the only talking machines on the planet.</a:t>
            </a:r>
            <a:br>
              <a:rPr lang="en-US" sz="1600" dirty="0"/>
            </a:br>
            <a:r>
              <a:rPr lang="en-US" sz="1300" dirty="0">
                <a:solidFill>
                  <a:schemeClr val="accent3">
                    <a:lumMod val="40000"/>
                    <a:lumOff val="60000"/>
                  </a:schemeClr>
                </a:solidFill>
              </a:rPr>
              <a:t>September 2024, 250 pp.			[computer science, artificial intelligence]</a:t>
            </a:r>
            <a:br>
              <a:rPr lang="en-US" sz="1300" dirty="0">
                <a:solidFill>
                  <a:schemeClr val="accent3">
                    <a:lumMod val="40000"/>
                    <a:lumOff val="60000"/>
                  </a:schemeClr>
                </a:solidFill>
              </a:rPr>
            </a:br>
            <a:br>
              <a:rPr lang="en-US" sz="1300" dirty="0">
                <a:solidFill>
                  <a:schemeClr val="accent3">
                    <a:lumMod val="40000"/>
                    <a:lumOff val="60000"/>
                  </a:schemeClr>
                </a:solidFill>
              </a:rPr>
            </a:br>
            <a:br>
              <a:rPr lang="en-US" sz="1300" dirty="0">
                <a:solidFill>
                  <a:schemeClr val="accent3">
                    <a:lumMod val="40000"/>
                    <a:lumOff val="60000"/>
                  </a:schemeClr>
                </a:solidFill>
              </a:rPr>
            </a:br>
            <a:br>
              <a:rPr lang="en-US" sz="1300" dirty="0">
                <a:solidFill>
                  <a:schemeClr val="accent3">
                    <a:lumMod val="40000"/>
                    <a:lumOff val="60000"/>
                  </a:schemeClr>
                </a:solidFill>
              </a:rPr>
            </a:br>
            <a:br>
              <a:rPr lang="en-US" sz="1300" dirty="0">
                <a:solidFill>
                  <a:schemeClr val="accent3">
                    <a:lumMod val="40000"/>
                    <a:lumOff val="60000"/>
                  </a:schemeClr>
                </a:solidFill>
              </a:rPr>
            </a:br>
            <a:br>
              <a:rPr lang="en-US" sz="1300" dirty="0">
                <a:solidFill>
                  <a:schemeClr val="accent3">
                    <a:lumMod val="40000"/>
                    <a:lumOff val="60000"/>
                  </a:schemeClr>
                </a:solidFill>
              </a:rPr>
            </a:br>
            <a:r>
              <a:rPr lang="en-US" sz="2000" dirty="0"/>
              <a:t>The AI Playbook</a:t>
            </a:r>
            <a:br>
              <a:rPr lang="en-US" sz="2000" dirty="0"/>
            </a:br>
            <a:r>
              <a:rPr lang="en-US" sz="1800" dirty="0"/>
              <a:t>Mastering the Rare Art of Machine Learning Deployment</a:t>
            </a:r>
            <a:br>
              <a:rPr lang="en-US" sz="1800" dirty="0"/>
            </a:br>
            <a:r>
              <a:rPr lang="en-US" sz="1800" dirty="0">
                <a:solidFill>
                  <a:schemeClr val="accent3">
                    <a:lumMod val="40000"/>
                    <a:lumOff val="60000"/>
                  </a:schemeClr>
                </a:solidFill>
              </a:rPr>
              <a:t>By Eric Siegel</a:t>
            </a:r>
            <a:br>
              <a:rPr lang="en-US" sz="1800" dirty="0">
                <a:solidFill>
                  <a:schemeClr val="accent3">
                    <a:lumMod val="40000"/>
                    <a:lumOff val="60000"/>
                  </a:schemeClr>
                </a:solidFill>
              </a:rPr>
            </a:br>
            <a:br>
              <a:rPr lang="en-US" sz="1800" dirty="0">
                <a:solidFill>
                  <a:schemeClr val="accent3">
                    <a:lumMod val="40000"/>
                    <a:lumOff val="60000"/>
                  </a:schemeClr>
                </a:solidFill>
              </a:rPr>
            </a:br>
            <a:r>
              <a:rPr lang="en-US" sz="1600" dirty="0"/>
              <a:t>In his bestselling first book, Eric Siegel explained how machine </a:t>
            </a:r>
            <a:br>
              <a:rPr lang="en-US" sz="1600" dirty="0"/>
            </a:br>
            <a:r>
              <a:rPr lang="en-US" sz="1600" dirty="0"/>
              <a:t>learning works. Now, in </a:t>
            </a:r>
            <a:r>
              <a:rPr lang="en-US" sz="1600" i="1" dirty="0"/>
              <a:t>The AI Playbook</a:t>
            </a:r>
            <a:r>
              <a:rPr lang="en-US" sz="1600" dirty="0"/>
              <a:t>, he shows how to capitalize</a:t>
            </a:r>
            <a:br>
              <a:rPr lang="en-US" sz="1600" dirty="0"/>
            </a:br>
            <a:r>
              <a:rPr lang="en-US" sz="1600" dirty="0"/>
              <a:t>on it.</a:t>
            </a:r>
            <a:br>
              <a:rPr lang="en-US" sz="1600" dirty="0"/>
            </a:br>
            <a:r>
              <a:rPr lang="en-US" sz="1300" dirty="0">
                <a:solidFill>
                  <a:schemeClr val="accent3">
                    <a:lumMod val="40000"/>
                    <a:lumOff val="60000"/>
                  </a:schemeClr>
                </a:solidFill>
              </a:rPr>
              <a:t>February 2024, 256 pp.			[business, technology]</a:t>
            </a:r>
            <a:br>
              <a:rPr lang="en-US" sz="1300" dirty="0">
                <a:solidFill>
                  <a:schemeClr val="accent3">
                    <a:lumMod val="40000"/>
                    <a:lumOff val="60000"/>
                  </a:schemeClr>
                </a:solidFill>
              </a:rPr>
            </a:br>
            <a:br>
              <a:rPr lang="en-US" sz="1800" dirty="0">
                <a:solidFill>
                  <a:schemeClr val="accent3">
                    <a:lumMod val="20000"/>
                    <a:lumOff val="80000"/>
                  </a:schemeClr>
                </a:solidFill>
              </a:rPr>
            </a:br>
            <a:br>
              <a:rPr lang="en-US" sz="2800" dirty="0"/>
            </a:br>
            <a:br>
              <a:rPr lang="en-US" sz="2400" dirty="0"/>
            </a:br>
            <a:endParaRPr sz="1600" dirty="0"/>
          </a:p>
        </p:txBody>
      </p:sp>
      <p:pic>
        <p:nvPicPr>
          <p:cNvPr id="5" name="Picture 4">
            <a:extLst>
              <a:ext uri="{FF2B5EF4-FFF2-40B4-BE49-F238E27FC236}">
                <a16:creationId xmlns:a16="http://schemas.microsoft.com/office/drawing/2014/main" id="{FCFB2EEC-24DC-384B-8AED-690936CF0F4E}"/>
              </a:ext>
            </a:extLst>
          </p:cNvPr>
          <p:cNvPicPr>
            <a:picLocks noChangeAspect="1"/>
          </p:cNvPicPr>
          <p:nvPr/>
        </p:nvPicPr>
        <p:blipFill>
          <a:blip r:embed="rId3"/>
          <a:stretch>
            <a:fillRect/>
          </a:stretch>
        </p:blipFill>
        <p:spPr>
          <a:xfrm>
            <a:off x="7148145" y="2637692"/>
            <a:ext cx="1562649" cy="2168332"/>
          </a:xfrm>
          <a:prstGeom prst="rect">
            <a:avLst/>
          </a:prstGeom>
        </p:spPr>
      </p:pic>
    </p:spTree>
    <p:extLst>
      <p:ext uri="{BB962C8B-B14F-4D97-AF65-F5344CB8AC3E}">
        <p14:creationId xmlns:p14="http://schemas.microsoft.com/office/powerpoint/2010/main" val="252629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888F60F-D9C5-41D1-B65C-41C6D39AB3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
        <p:nvSpPr>
          <p:cNvPr id="4" name="Google Shape;274;p34">
            <a:extLst>
              <a:ext uri="{FF2B5EF4-FFF2-40B4-BE49-F238E27FC236}">
                <a16:creationId xmlns:a16="http://schemas.microsoft.com/office/drawing/2014/main" id="{D8530C33-2664-40A4-81F4-377C8EFE3A32}"/>
              </a:ext>
            </a:extLst>
          </p:cNvPr>
          <p:cNvSpPr txBox="1">
            <a:spLocks noGrp="1"/>
          </p:cNvSpPr>
          <p:nvPr>
            <p:ph type="title"/>
          </p:nvPr>
        </p:nvSpPr>
        <p:spPr>
          <a:xfrm>
            <a:off x="1160803" y="496614"/>
            <a:ext cx="6772065" cy="329863"/>
          </a:xfrm>
          <a:prstGeom prst="rect">
            <a:avLst/>
          </a:prstGeom>
        </p:spPr>
        <p:txBody>
          <a:bodyPr spcFirstLastPara="1" wrap="square" lIns="0" tIns="0" rIns="0" bIns="0" anchor="t" anchorCtr="0">
            <a:normAutofit fontScale="90000"/>
          </a:bodyPr>
          <a:lstStyle/>
          <a:p>
            <a:r>
              <a:rPr lang="en-US" sz="2000" dirty="0"/>
              <a:t>Tech Agnostic</a:t>
            </a:r>
            <a:br>
              <a:rPr lang="en-US" sz="2000" dirty="0"/>
            </a:br>
            <a:r>
              <a:rPr lang="en-US" sz="1800" dirty="0"/>
              <a:t>How Technology Became the World’s Most Powerful Religion</a:t>
            </a:r>
            <a:br>
              <a:rPr lang="en-US" dirty="0"/>
            </a:br>
            <a:r>
              <a:rPr lang="en-US" sz="1800" dirty="0">
                <a:solidFill>
                  <a:schemeClr val="accent3">
                    <a:lumMod val="40000"/>
                    <a:lumOff val="60000"/>
                  </a:schemeClr>
                </a:solidFill>
              </a:rPr>
              <a:t>By Greg M. Epstein</a:t>
            </a:r>
            <a:br>
              <a:rPr lang="en-US" sz="1800" dirty="0">
                <a:solidFill>
                  <a:schemeClr val="accent3">
                    <a:lumMod val="40000"/>
                    <a:lumOff val="60000"/>
                  </a:schemeClr>
                </a:solidFill>
              </a:rPr>
            </a:br>
            <a:br>
              <a:rPr lang="en-US" sz="1800" dirty="0">
                <a:solidFill>
                  <a:schemeClr val="accent3">
                    <a:lumMod val="20000"/>
                    <a:lumOff val="80000"/>
                  </a:schemeClr>
                </a:solidFill>
              </a:rPr>
            </a:br>
            <a:r>
              <a:rPr lang="en-US" sz="1600" dirty="0"/>
              <a:t>A major humanist faith leader argues that technology has become the largest and most influential secular religion in history. To correct this, we need to become tech agnostics who refuse to accept this new theology on pure faith. </a:t>
            </a:r>
            <a:br>
              <a:rPr lang="en-US" sz="1600" dirty="0"/>
            </a:br>
            <a:r>
              <a:rPr lang="en-US" sz="1300" dirty="0">
                <a:solidFill>
                  <a:schemeClr val="accent3">
                    <a:lumMod val="40000"/>
                    <a:lumOff val="60000"/>
                  </a:schemeClr>
                </a:solidFill>
              </a:rPr>
              <a:t>September 2024, 280 pp.			[technology and society]</a:t>
            </a:r>
            <a:br>
              <a:rPr lang="en-US" sz="1300" dirty="0">
                <a:solidFill>
                  <a:schemeClr val="accent3">
                    <a:lumMod val="40000"/>
                    <a:lumOff val="60000"/>
                  </a:schemeClr>
                </a:solidFill>
              </a:rPr>
            </a:br>
            <a:br>
              <a:rPr lang="en-US" sz="1300" dirty="0">
                <a:solidFill>
                  <a:schemeClr val="accent3">
                    <a:lumMod val="40000"/>
                    <a:lumOff val="60000"/>
                  </a:schemeClr>
                </a:solidFill>
              </a:rPr>
            </a:br>
            <a:br>
              <a:rPr lang="en-US" sz="1300" dirty="0">
                <a:solidFill>
                  <a:schemeClr val="accent3">
                    <a:lumMod val="40000"/>
                    <a:lumOff val="60000"/>
                  </a:schemeClr>
                </a:solidFill>
              </a:rPr>
            </a:br>
            <a:br>
              <a:rPr lang="en-US" sz="1300" dirty="0">
                <a:solidFill>
                  <a:schemeClr val="accent3">
                    <a:lumMod val="40000"/>
                    <a:lumOff val="60000"/>
                  </a:schemeClr>
                </a:solidFill>
              </a:rPr>
            </a:br>
            <a:r>
              <a:rPr lang="en-US" sz="2000" dirty="0"/>
              <a:t>The Value of Values</a:t>
            </a:r>
            <a:br>
              <a:rPr lang="en-US" sz="2000" dirty="0"/>
            </a:br>
            <a:r>
              <a:rPr lang="en-US" sz="1800" dirty="0"/>
              <a:t>How Leaders Can Grow Their Businesses and Enhance </a:t>
            </a:r>
            <a:br>
              <a:rPr lang="en-US" sz="1800" dirty="0"/>
            </a:br>
            <a:r>
              <a:rPr lang="en-US" sz="1800" dirty="0"/>
              <a:t>Their Careers by Doing the Right Thing</a:t>
            </a:r>
            <a:br>
              <a:rPr lang="en-US" sz="1800" dirty="0"/>
            </a:br>
            <a:r>
              <a:rPr lang="en-US" sz="1800" dirty="0">
                <a:solidFill>
                  <a:schemeClr val="accent3">
                    <a:lumMod val="40000"/>
                    <a:lumOff val="60000"/>
                  </a:schemeClr>
                </a:solidFill>
              </a:rPr>
              <a:t>By Daniel Aronson</a:t>
            </a:r>
            <a:br>
              <a:rPr lang="en-US" sz="1800" dirty="0">
                <a:solidFill>
                  <a:schemeClr val="accent3">
                    <a:lumMod val="40000"/>
                    <a:lumOff val="60000"/>
                  </a:schemeClr>
                </a:solidFill>
              </a:rPr>
            </a:br>
            <a:br>
              <a:rPr lang="en-US" sz="1800" dirty="0">
                <a:solidFill>
                  <a:schemeClr val="accent3">
                    <a:lumMod val="40000"/>
                    <a:lumOff val="60000"/>
                  </a:schemeClr>
                </a:solidFill>
              </a:rPr>
            </a:br>
            <a:r>
              <a:rPr lang="en-US" sz="1600" dirty="0"/>
              <a:t>Written by one of the world’s foremost experts on making ethical </a:t>
            </a:r>
            <a:br>
              <a:rPr lang="en-US" sz="1600" dirty="0"/>
            </a:br>
            <a:r>
              <a:rPr lang="en-US" sz="1600" dirty="0"/>
              <a:t>business count, this book trains leaders to respond smartly and </a:t>
            </a:r>
            <a:br>
              <a:rPr lang="en-US" sz="1600" dirty="0"/>
            </a:br>
            <a:r>
              <a:rPr lang="en-US" sz="1600" dirty="0"/>
              <a:t>credibly to today’s challenges, transforming how business can and </a:t>
            </a:r>
            <a:br>
              <a:rPr lang="en-US" sz="1600" dirty="0"/>
            </a:br>
            <a:r>
              <a:rPr lang="en-US" sz="1600" dirty="0"/>
              <a:t>should be done.</a:t>
            </a:r>
            <a:br>
              <a:rPr lang="en-US" dirty="0"/>
            </a:br>
            <a:r>
              <a:rPr lang="en-US" sz="1300" dirty="0">
                <a:solidFill>
                  <a:schemeClr val="accent3">
                    <a:lumMod val="40000"/>
                    <a:lumOff val="60000"/>
                  </a:schemeClr>
                </a:solidFill>
              </a:rPr>
              <a:t>February 2024, 312 pp.			[management, business]</a:t>
            </a:r>
            <a:br>
              <a:rPr lang="en-US" sz="1300" dirty="0">
                <a:solidFill>
                  <a:schemeClr val="accent3">
                    <a:lumMod val="40000"/>
                    <a:lumOff val="60000"/>
                  </a:schemeClr>
                </a:solidFill>
              </a:rPr>
            </a:br>
            <a:br>
              <a:rPr lang="en-US" sz="1800" dirty="0">
                <a:solidFill>
                  <a:schemeClr val="accent3">
                    <a:lumMod val="20000"/>
                    <a:lumOff val="80000"/>
                  </a:schemeClr>
                </a:solidFill>
              </a:rPr>
            </a:br>
            <a:br>
              <a:rPr lang="en-US" sz="2800" dirty="0"/>
            </a:br>
            <a:br>
              <a:rPr lang="en-US" sz="2400" dirty="0"/>
            </a:br>
            <a:endParaRPr sz="1600" dirty="0"/>
          </a:p>
        </p:txBody>
      </p:sp>
      <p:pic>
        <p:nvPicPr>
          <p:cNvPr id="5" name="Picture 4">
            <a:extLst>
              <a:ext uri="{FF2B5EF4-FFF2-40B4-BE49-F238E27FC236}">
                <a16:creationId xmlns:a16="http://schemas.microsoft.com/office/drawing/2014/main" id="{8EE5CA4D-5FCA-1F4C-80B8-398F8553B9F2}"/>
              </a:ext>
            </a:extLst>
          </p:cNvPr>
          <p:cNvPicPr>
            <a:picLocks noChangeAspect="1"/>
          </p:cNvPicPr>
          <p:nvPr/>
        </p:nvPicPr>
        <p:blipFill>
          <a:blip r:embed="rId3"/>
          <a:stretch>
            <a:fillRect/>
          </a:stretch>
        </p:blipFill>
        <p:spPr>
          <a:xfrm>
            <a:off x="7138355" y="2637693"/>
            <a:ext cx="1589026" cy="2101361"/>
          </a:xfrm>
          <a:prstGeom prst="rect">
            <a:avLst/>
          </a:prstGeom>
        </p:spPr>
      </p:pic>
    </p:spTree>
    <p:extLst>
      <p:ext uri="{BB962C8B-B14F-4D97-AF65-F5344CB8AC3E}">
        <p14:creationId xmlns:p14="http://schemas.microsoft.com/office/powerpoint/2010/main" val="635317903"/>
      </p:ext>
    </p:extLst>
  </p:cSld>
  <p:clrMapOvr>
    <a:masterClrMapping/>
  </p:clrMapOvr>
</p:sld>
</file>

<file path=ppt/theme/theme1.xml><?xml version="1.0" encoding="utf-8"?>
<a:theme xmlns:a="http://schemas.openxmlformats.org/drawingml/2006/main" name="mitp_template2">
  <a:themeElements>
    <a:clrScheme name="The MIT Press">
      <a:dk1>
        <a:srgbClr val="000000"/>
      </a:dk1>
      <a:lt1>
        <a:srgbClr val="FFFFFF"/>
      </a:lt1>
      <a:dk2>
        <a:srgbClr val="6D6E71"/>
      </a:dk2>
      <a:lt2>
        <a:srgbClr val="F0F1F1"/>
      </a:lt2>
      <a:accent1>
        <a:srgbClr val="0AEBA5"/>
      </a:accent1>
      <a:accent2>
        <a:srgbClr val="FF827C"/>
      </a:accent2>
      <a:accent3>
        <a:srgbClr val="002679"/>
      </a:accent3>
      <a:accent4>
        <a:srgbClr val="FFD500"/>
      </a:accent4>
      <a:accent5>
        <a:srgbClr val="D0D2D3"/>
      </a:accent5>
      <a:accent6>
        <a:srgbClr val="929497"/>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20951</TotalTime>
  <Words>1269</Words>
  <Application>Microsoft Macintosh PowerPoint</Application>
  <PresentationFormat>On-screen Show (16:9)</PresentationFormat>
  <Paragraphs>33</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Arial</vt:lpstr>
      <vt:lpstr>Helvetica Neue</vt:lpstr>
      <vt:lpstr>mitp_template2</vt:lpstr>
      <vt:lpstr>PowerPoint Presentation</vt:lpstr>
      <vt:lpstr>The Chinese Computer A Global History of the Information Age By Thomas S. Mullaney  The fascinating, untold story of how the Chinese language overcame unparalleled challenges and revolutionized the world of computing. May 2024, 376 pp.  [science, technology, and society]   The Blind Spot Why Science Cannot Ignore Human Experience By Adam Frank, Marcelo Gleiser, and Evan Thompson  A compelling argument for including the human  perspective within science, and for how human  experience makes science possible. March 2024, 328 pp.  [cognitive science, philosophy]    </vt:lpstr>
      <vt:lpstr>Rebel Health A Field Guide to the Patient-Led Revolution in Medical Care By Susannah Fox  An action-oriented and radically hopeful field guide to the underground, patient-led revolution for better health and health care. February 2024, 200 pp.   [social science, health]   The Secret Life of Data Navigating Hype and Uncertainty in the Age of Algorithmic Surveillance By Aram Sinnreich and Jesse Gilbert  How data surveillance, digital forensics, and generative AI pose new long-term threats and opportunities—and how we can use them to make better decisions in the face of technological uncertainty  April 2024, 304 pp.   [information science]    </vt:lpstr>
      <vt:lpstr>Gaia’s Web How Digital Environmentalism Can Combat Climate Change, Restore Biodiversity, Cultivate Empathy, and Regenerate the Earth By Karen Bakker  A riveting exploration of one of the most important dilemmas of our time: will digital technology accelerate environmental degradation, or could it play a role in ecological regeneration?  April 2024, 280 pp.   [environment]  The Curie Society, Volume 2 Iris Eternal By Heather Einhorn, Adam Staffaroni, and Anne Toole. Illustrated by Sonia Liao.  The plucky young scientist heroes of The Curie Society  go toe-to-toe with a powerful and sinister threat in a  globe-spanning scientific adventure on the cutting  edge of advanced biotech. March 2024, 168 pp.   [YA fiction, graphic novel]    </vt:lpstr>
      <vt:lpstr>Counting Feminicide Data Feminism in Action By Catherine D’Ignazio  Why grassroots data activists in Latin America count feminicide—and how this vital social justice work challenges mainstream data science. March 2024, 392 pp.   [information science]    From Intention to Impact A Practical Guide to Diversity, Equity, and Inclusion By Malia C. Lazu  How business leaders can move their DEI efforts from intention to impact through strategy and culture change. February 2024, 192 pp.   [management, business]    </vt:lpstr>
      <vt:lpstr>A Darwinian Survival Guide Hope for the Twenty-First Century By Daniel R. Brooks and Salvatore J. Agosta  How humanity brought about the climate crisis by departing from its evolutionary trajectory 15,000 years ago—and how we can use evolutionary principles to save ourselves from the worst outcomes. February 2024, 360 pp.   [science, nature]   What’s That Smell? A Philosophy of the Olfactory By Simon Hajdini  How our sense of smell engages with philosophy, psychoanalysis, and political economy—and how it can help enrich our understanding of the nature of truth, language, economy, and sexuality. March 2024, 216 pp.   [philosophy, psychology]    </vt:lpstr>
      <vt:lpstr>Mortevivum Photography and the Politics of the Visual By Kimberly Juanita Brown  A powerful examination of the unsettling history of photography and its fraught relationship to global antiblackness. February 2024, 184 pp.   [photography]    Decisionscape How Thinking Like an Artist Can Improve Our Decision Making By Elspeth Kirkman  How thinking like an artist can improve our decision making and  provide the perspective necessary to make better choices. March 2024, 288 pp.   [psychology, business]    </vt:lpstr>
      <vt:lpstr>The Deep Language Revolution By Terrence J. Sejnowski   This book tells the inside story of how large language models such as ChatGPT have captured the imagination of the world.  The author describes how our future will be affected as we no longer are the only talking machines on the planet. September 2024, 250 pp.   [computer science, artificial intelligence]      The AI Playbook Mastering the Rare Art of Machine Learning Deployment By Eric Siegel  In his bestselling first book, Eric Siegel explained how machine  learning works. Now, in The AI Playbook, he shows how to capitalize on it. February 2024, 256 pp.   [business, technology]    </vt:lpstr>
      <vt:lpstr>Tech Agnostic How Technology Became the World’s Most Powerful Religion By Greg M. Epstein  A major humanist faith leader argues that technology has become the largest and most influential secular religion in history. To correct this, we need to become tech agnostics who refuse to accept this new theology on pure faith.  September 2024, 280 pp.   [technology and society]    The Value of Values How Leaders Can Grow Their Businesses and Enhance  Their Careers by Doing the Right Thing By Daniel Aronson  Written by one of the world’s foremost experts on making ethical  business count, this book trains leaders to respond smartly and  credibly to today’s challenges, transforming how business can and  should be done. February 2024, 312 pp.   [management, business]    </vt:lpstr>
      <vt:lpstr>Foundations of Computer Vision By Antonio Torralba, Phillip Isola, and William T. Freeman  An accessible, authoritative, and up-to-date computer vision textbook offering a comprehensive introduction to the foundations of the field that incorporates the latest deep learning advances. March 2024, 768 pp.   [computer science textbook]    Modeling Neural Circuits Made Simple with Python By Robert Rosenbaum  An accessible undergraduate textbook in computational neuroscience that provides an introduction to the mathematical and computational modeling of neurons and networks of neurons. March 2024, 168 pp.   [computational neuroscience textbook]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 Press Fall 2020 Frontlist Books</dc:title>
  <dc:creator>Michael Duncan</dc:creator>
  <cp:lastModifiedBy>Microsoft Office User</cp:lastModifiedBy>
  <cp:revision>371</cp:revision>
  <cp:lastPrinted>2022-09-26T01:36:32Z</cp:lastPrinted>
  <dcterms:modified xsi:type="dcterms:W3CDTF">2023-09-27T01:28:26Z</dcterms:modified>
</cp:coreProperties>
</file>